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57" r:id="rId4"/>
    <p:sldId id="258" r:id="rId5"/>
    <p:sldId id="259" r:id="rId6"/>
    <p:sldId id="262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FAF8"/>
    <a:srgbClr val="55F13B"/>
    <a:srgbClr val="ABE6FB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6" y="-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007E25F-7593-404C-AE7A-E4B710921740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44ACB34-2E93-4563-82AC-5AAF3B6025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221446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315D624-5F49-4799-A2D4-C2C6FB15A9A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4ECDB-C544-4A0B-A4F4-9D56896BCE9E}" type="datetime1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CB8E5-16C0-4A1E-9DB6-71D1A201D8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EAA7B-BFB2-4B15-8EA6-845E01A3587F}" type="datetime1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C0AB1-E146-42CF-89BB-20381DE7D5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EE2FE-8FB9-4E80-8CA3-7D1EDE138DDB}" type="datetime1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41E6F-50A1-42CD-98E6-8DE4644223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FF1B2-39A1-4C09-9A58-5EF66CDD4805}" type="datetime1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4DF02-9819-4C09-98D2-3D15CC44B8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7B12D-05DE-4037-803A-A1343D4C2352}" type="datetime1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CE689-3A4B-4185-991C-C2689F7A53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6A8F0-309C-4C95-B8AF-20114FD23745}" type="datetime1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DD0F8-C228-4519-8DA4-AEDA7B25C5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63687-D52D-4C3E-8C1E-9A434BE490EB}" type="datetime1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486B2-C7E5-413C-90D1-F4DFD641C1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8E61F-81B4-4B7A-B98D-94B23517AB97}" type="datetime1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43057-A34D-412E-8B92-204ADDDF26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CCB59-742C-4DC7-92DE-C86AA52A0D1C}" type="datetime1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8AD7D-08D2-460C-ACAF-79E85537C4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567D8-E4CD-42B8-9E06-1E5FDF94889D}" type="datetime1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2B0B0-4A50-4DAC-A823-8488452F5F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B1518-9BE6-42E8-BFD1-EA18C64D90B8}" type="datetime1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A8DC5-90FE-4799-A730-8BC9FCC3E2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F2965B0-4AA9-4A41-B01C-11D3054569A9}" type="datetime1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9F289AB-19D1-410B-A73F-4FC8340DAF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aida.ucoz.ru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785813" y="3000375"/>
            <a:ext cx="7772400" cy="1470025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МАТЕМАТИКА</a:t>
            </a:r>
          </a:p>
        </p:txBody>
      </p:sp>
      <p:sp>
        <p:nvSpPr>
          <p:cNvPr id="5" name="Овал 4"/>
          <p:cNvSpPr/>
          <p:nvPr/>
        </p:nvSpPr>
        <p:spPr>
          <a:xfrm>
            <a:off x="4405313" y="477838"/>
            <a:ext cx="428625" cy="428625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429125" y="1143000"/>
            <a:ext cx="428625" cy="428625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714750" y="1143000"/>
            <a:ext cx="428625" cy="428625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714750" y="428625"/>
            <a:ext cx="428625" cy="428625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4524375" y="785813"/>
            <a:ext cx="428625" cy="428625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3571875" y="785813"/>
            <a:ext cx="428625" cy="428625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4071938" y="1285875"/>
            <a:ext cx="428625" cy="428625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4071938" y="357188"/>
            <a:ext cx="428625" cy="428625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3882004" y="608056"/>
            <a:ext cx="785818" cy="785818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sp>
        <p:nvSpPr>
          <p:cNvPr id="18" name="Овал 17"/>
          <p:cNvSpPr/>
          <p:nvPr/>
        </p:nvSpPr>
        <p:spPr>
          <a:xfrm>
            <a:off x="1690688" y="835025"/>
            <a:ext cx="428625" cy="42862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1714500" y="1500188"/>
            <a:ext cx="428625" cy="42862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1000125" y="1500188"/>
            <a:ext cx="428625" cy="42862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1000125" y="785813"/>
            <a:ext cx="428625" cy="42862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1785938" y="1143000"/>
            <a:ext cx="428625" cy="42862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857250" y="1143000"/>
            <a:ext cx="428625" cy="42862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1357313" y="1643063"/>
            <a:ext cx="428625" cy="42862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1357313" y="642938"/>
            <a:ext cx="428625" cy="42862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1167360" y="965246"/>
            <a:ext cx="785818" cy="78581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</a:p>
        </p:txBody>
      </p:sp>
      <p:sp>
        <p:nvSpPr>
          <p:cNvPr id="27" name="Овал 26"/>
          <p:cNvSpPr/>
          <p:nvPr/>
        </p:nvSpPr>
        <p:spPr>
          <a:xfrm>
            <a:off x="8405813" y="1406525"/>
            <a:ext cx="428625" cy="428625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8429625" y="2071688"/>
            <a:ext cx="428625" cy="428625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7715250" y="2071688"/>
            <a:ext cx="428625" cy="428625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7715250" y="1357313"/>
            <a:ext cx="428625" cy="428625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8501063" y="1714500"/>
            <a:ext cx="428625" cy="428625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7572375" y="1714500"/>
            <a:ext cx="428625" cy="428625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8072438" y="2214563"/>
            <a:ext cx="428625" cy="428625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8072438" y="1214438"/>
            <a:ext cx="428625" cy="428625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7858148" y="1571612"/>
            <a:ext cx="785818" cy="785818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</a:p>
        </p:txBody>
      </p:sp>
      <p:sp>
        <p:nvSpPr>
          <p:cNvPr id="36" name="Овал 35"/>
          <p:cNvSpPr/>
          <p:nvPr/>
        </p:nvSpPr>
        <p:spPr>
          <a:xfrm rot="2585452">
            <a:off x="6340475" y="768350"/>
            <a:ext cx="169863" cy="46038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6357938" y="928688"/>
            <a:ext cx="46037" cy="24765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" name="Овал 37"/>
          <p:cNvSpPr/>
          <p:nvPr/>
        </p:nvSpPr>
        <p:spPr>
          <a:xfrm rot="19933222">
            <a:off x="6692900" y="769938"/>
            <a:ext cx="46038" cy="3302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9" name="Овал 38"/>
          <p:cNvSpPr/>
          <p:nvPr/>
        </p:nvSpPr>
        <p:spPr>
          <a:xfrm rot="19221648" flipH="1">
            <a:off x="5402263" y="1706563"/>
            <a:ext cx="455612" cy="87312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0" name="Овал 39"/>
          <p:cNvSpPr/>
          <p:nvPr/>
        </p:nvSpPr>
        <p:spPr>
          <a:xfrm rot="2352785" flipH="1">
            <a:off x="5319713" y="1398588"/>
            <a:ext cx="454025" cy="61912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5786438" y="1571625"/>
            <a:ext cx="285750" cy="71438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5715000" y="1785938"/>
            <a:ext cx="71438" cy="28575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5715000" y="1285875"/>
            <a:ext cx="71438" cy="28575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5286375" y="1571625"/>
            <a:ext cx="285750" cy="71438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5" name="Овал 44"/>
          <p:cNvSpPr/>
          <p:nvPr/>
        </p:nvSpPr>
        <p:spPr>
          <a:xfrm rot="2585452">
            <a:off x="2635250" y="338138"/>
            <a:ext cx="169863" cy="4445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6" name="Овал 45"/>
          <p:cNvSpPr/>
          <p:nvPr/>
        </p:nvSpPr>
        <p:spPr>
          <a:xfrm>
            <a:off x="2652713" y="498475"/>
            <a:ext cx="46037" cy="246063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7" name="Овал 46"/>
          <p:cNvSpPr/>
          <p:nvPr/>
        </p:nvSpPr>
        <p:spPr>
          <a:xfrm rot="19933222">
            <a:off x="2989263" y="338138"/>
            <a:ext cx="44450" cy="331787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8" name="Овал 47"/>
          <p:cNvSpPr/>
          <p:nvPr/>
        </p:nvSpPr>
        <p:spPr>
          <a:xfrm rot="2585452">
            <a:off x="206375" y="1766888"/>
            <a:ext cx="169863" cy="44450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9" name="Овал 48"/>
          <p:cNvSpPr/>
          <p:nvPr/>
        </p:nvSpPr>
        <p:spPr>
          <a:xfrm>
            <a:off x="223838" y="1927225"/>
            <a:ext cx="46037" cy="24606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0" name="Овал 49"/>
          <p:cNvSpPr/>
          <p:nvPr/>
        </p:nvSpPr>
        <p:spPr>
          <a:xfrm rot="19933222">
            <a:off x="560388" y="1766888"/>
            <a:ext cx="44450" cy="331787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1" name="Овал 50"/>
          <p:cNvSpPr/>
          <p:nvPr/>
        </p:nvSpPr>
        <p:spPr>
          <a:xfrm rot="2585452">
            <a:off x="8670925" y="909638"/>
            <a:ext cx="169863" cy="4445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2" name="Овал 51"/>
          <p:cNvSpPr/>
          <p:nvPr/>
        </p:nvSpPr>
        <p:spPr>
          <a:xfrm>
            <a:off x="8688388" y="1069975"/>
            <a:ext cx="46037" cy="246063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3" name="Овал 52"/>
          <p:cNvSpPr/>
          <p:nvPr/>
        </p:nvSpPr>
        <p:spPr>
          <a:xfrm rot="19933222">
            <a:off x="9023350" y="909638"/>
            <a:ext cx="46038" cy="331787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4" name="Овал 53"/>
          <p:cNvSpPr/>
          <p:nvPr/>
        </p:nvSpPr>
        <p:spPr>
          <a:xfrm rot="2585452">
            <a:off x="2992438" y="1838325"/>
            <a:ext cx="169862" cy="444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3009900" y="1998663"/>
            <a:ext cx="46038" cy="24606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6" name="Овал 55"/>
          <p:cNvSpPr/>
          <p:nvPr/>
        </p:nvSpPr>
        <p:spPr>
          <a:xfrm rot="19933222">
            <a:off x="3346450" y="1838325"/>
            <a:ext cx="44450" cy="33178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7" name="Овал 56"/>
          <p:cNvSpPr/>
          <p:nvPr/>
        </p:nvSpPr>
        <p:spPr>
          <a:xfrm rot="19221648" flipH="1">
            <a:off x="7980363" y="444500"/>
            <a:ext cx="455612" cy="8731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8" name="Овал 57"/>
          <p:cNvSpPr/>
          <p:nvPr/>
        </p:nvSpPr>
        <p:spPr>
          <a:xfrm rot="2352785" flipH="1">
            <a:off x="7897813" y="136525"/>
            <a:ext cx="454025" cy="6191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9" name="Овал 58"/>
          <p:cNvSpPr/>
          <p:nvPr/>
        </p:nvSpPr>
        <p:spPr>
          <a:xfrm>
            <a:off x="8364538" y="309563"/>
            <a:ext cx="285750" cy="7143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8293100" y="523875"/>
            <a:ext cx="71438" cy="28575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1" name="Овал 60"/>
          <p:cNvSpPr/>
          <p:nvPr/>
        </p:nvSpPr>
        <p:spPr>
          <a:xfrm>
            <a:off x="8293100" y="23813"/>
            <a:ext cx="71438" cy="28575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7864475" y="309563"/>
            <a:ext cx="285750" cy="7143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3" name="Овал 62"/>
          <p:cNvSpPr/>
          <p:nvPr/>
        </p:nvSpPr>
        <p:spPr>
          <a:xfrm rot="19221648" flipH="1">
            <a:off x="115888" y="444500"/>
            <a:ext cx="455612" cy="8731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4" name="Овал 63"/>
          <p:cNvSpPr/>
          <p:nvPr/>
        </p:nvSpPr>
        <p:spPr>
          <a:xfrm rot="2352785" flipH="1">
            <a:off x="33338" y="136525"/>
            <a:ext cx="454025" cy="6191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5" name="Овал 64"/>
          <p:cNvSpPr/>
          <p:nvPr/>
        </p:nvSpPr>
        <p:spPr>
          <a:xfrm>
            <a:off x="500063" y="309563"/>
            <a:ext cx="285750" cy="7143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6" name="Овал 65"/>
          <p:cNvSpPr/>
          <p:nvPr/>
        </p:nvSpPr>
        <p:spPr>
          <a:xfrm>
            <a:off x="428625" y="523875"/>
            <a:ext cx="71438" cy="28575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7" name="Овал 66"/>
          <p:cNvSpPr/>
          <p:nvPr/>
        </p:nvSpPr>
        <p:spPr>
          <a:xfrm>
            <a:off x="428625" y="23813"/>
            <a:ext cx="71438" cy="28575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8" name="Овал 67"/>
          <p:cNvSpPr/>
          <p:nvPr/>
        </p:nvSpPr>
        <p:spPr>
          <a:xfrm>
            <a:off x="0" y="309563"/>
            <a:ext cx="285750" cy="7143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9" name="Овал 68"/>
          <p:cNvSpPr/>
          <p:nvPr/>
        </p:nvSpPr>
        <p:spPr>
          <a:xfrm rot="19221648" flipH="1">
            <a:off x="2479675" y="1587500"/>
            <a:ext cx="455613" cy="8731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0" name="Овал 69"/>
          <p:cNvSpPr/>
          <p:nvPr/>
        </p:nvSpPr>
        <p:spPr>
          <a:xfrm rot="2352785" flipH="1">
            <a:off x="2397125" y="1279525"/>
            <a:ext cx="454025" cy="6191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1" name="Овал 70"/>
          <p:cNvSpPr/>
          <p:nvPr/>
        </p:nvSpPr>
        <p:spPr>
          <a:xfrm>
            <a:off x="2863850" y="1452563"/>
            <a:ext cx="285750" cy="7143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2" name="Овал 71"/>
          <p:cNvSpPr/>
          <p:nvPr/>
        </p:nvSpPr>
        <p:spPr>
          <a:xfrm>
            <a:off x="2792413" y="1666875"/>
            <a:ext cx="71437" cy="28575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3" name="Овал 72"/>
          <p:cNvSpPr/>
          <p:nvPr/>
        </p:nvSpPr>
        <p:spPr>
          <a:xfrm>
            <a:off x="2792413" y="1166813"/>
            <a:ext cx="71437" cy="28575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4" name="Овал 73"/>
          <p:cNvSpPr/>
          <p:nvPr/>
        </p:nvSpPr>
        <p:spPr>
          <a:xfrm>
            <a:off x="2363788" y="1452563"/>
            <a:ext cx="285750" cy="7143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5" name="Овал 74"/>
          <p:cNvSpPr/>
          <p:nvPr/>
        </p:nvSpPr>
        <p:spPr>
          <a:xfrm rot="19221648" flipH="1">
            <a:off x="4979988" y="276225"/>
            <a:ext cx="455612" cy="87313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76" name="Овал 75"/>
          <p:cNvSpPr/>
          <p:nvPr/>
        </p:nvSpPr>
        <p:spPr>
          <a:xfrm rot="2352785" flipH="1">
            <a:off x="4897438" y="-31750"/>
            <a:ext cx="454025" cy="635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77" name="Овал 76"/>
          <p:cNvSpPr/>
          <p:nvPr/>
        </p:nvSpPr>
        <p:spPr>
          <a:xfrm>
            <a:off x="5364163" y="141288"/>
            <a:ext cx="285750" cy="71437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78" name="Овал 77"/>
          <p:cNvSpPr/>
          <p:nvPr/>
        </p:nvSpPr>
        <p:spPr>
          <a:xfrm>
            <a:off x="5292725" y="355600"/>
            <a:ext cx="71438" cy="28575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79" name="Овал 78"/>
          <p:cNvSpPr/>
          <p:nvPr/>
        </p:nvSpPr>
        <p:spPr>
          <a:xfrm>
            <a:off x="5292725" y="-144463"/>
            <a:ext cx="71438" cy="28575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80" name="Овал 79"/>
          <p:cNvSpPr/>
          <p:nvPr/>
        </p:nvSpPr>
        <p:spPr>
          <a:xfrm>
            <a:off x="4864100" y="141288"/>
            <a:ext cx="285750" cy="71437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81" name="Овал 80"/>
          <p:cNvSpPr/>
          <p:nvPr/>
        </p:nvSpPr>
        <p:spPr>
          <a:xfrm>
            <a:off x="6619875" y="49213"/>
            <a:ext cx="428625" cy="428625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2" name="Овал 81"/>
          <p:cNvSpPr/>
          <p:nvPr/>
        </p:nvSpPr>
        <p:spPr>
          <a:xfrm>
            <a:off x="6643688" y="714375"/>
            <a:ext cx="428625" cy="428625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3" name="Овал 82"/>
          <p:cNvSpPr/>
          <p:nvPr/>
        </p:nvSpPr>
        <p:spPr>
          <a:xfrm>
            <a:off x="5929313" y="714375"/>
            <a:ext cx="428625" cy="428625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4" name="Овал 83"/>
          <p:cNvSpPr/>
          <p:nvPr/>
        </p:nvSpPr>
        <p:spPr>
          <a:xfrm>
            <a:off x="5929313" y="0"/>
            <a:ext cx="428625" cy="428625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5" name="Овал 84"/>
          <p:cNvSpPr/>
          <p:nvPr/>
        </p:nvSpPr>
        <p:spPr>
          <a:xfrm>
            <a:off x="6715125" y="357188"/>
            <a:ext cx="428625" cy="428625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6" name="Овал 85"/>
          <p:cNvSpPr/>
          <p:nvPr/>
        </p:nvSpPr>
        <p:spPr>
          <a:xfrm>
            <a:off x="5786438" y="357188"/>
            <a:ext cx="428625" cy="428625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7" name="Овал 86"/>
          <p:cNvSpPr/>
          <p:nvPr/>
        </p:nvSpPr>
        <p:spPr>
          <a:xfrm>
            <a:off x="6286500" y="857250"/>
            <a:ext cx="428625" cy="428625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8" name="Овал 87"/>
          <p:cNvSpPr/>
          <p:nvPr/>
        </p:nvSpPr>
        <p:spPr>
          <a:xfrm>
            <a:off x="6286500" y="-142875"/>
            <a:ext cx="428625" cy="428625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9" name="Овал 88"/>
          <p:cNvSpPr/>
          <p:nvPr/>
        </p:nvSpPr>
        <p:spPr>
          <a:xfrm>
            <a:off x="6072198" y="214290"/>
            <a:ext cx="785818" cy="785818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</a:p>
        </p:txBody>
      </p:sp>
      <p:sp>
        <p:nvSpPr>
          <p:cNvPr id="90" name="Овал 89"/>
          <p:cNvSpPr/>
          <p:nvPr/>
        </p:nvSpPr>
        <p:spPr>
          <a:xfrm>
            <a:off x="7143750" y="1071563"/>
            <a:ext cx="46038" cy="24765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1" name="Овал 90"/>
          <p:cNvSpPr/>
          <p:nvPr/>
        </p:nvSpPr>
        <p:spPr>
          <a:xfrm>
            <a:off x="833438" y="2192338"/>
            <a:ext cx="428625" cy="428625"/>
          </a:xfrm>
          <a:prstGeom prst="ellips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2" name="Овал 91"/>
          <p:cNvSpPr/>
          <p:nvPr/>
        </p:nvSpPr>
        <p:spPr>
          <a:xfrm>
            <a:off x="857250" y="2857500"/>
            <a:ext cx="428625" cy="428625"/>
          </a:xfrm>
          <a:prstGeom prst="ellips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3" name="Овал 92"/>
          <p:cNvSpPr/>
          <p:nvPr/>
        </p:nvSpPr>
        <p:spPr>
          <a:xfrm>
            <a:off x="142875" y="2857500"/>
            <a:ext cx="428625" cy="428625"/>
          </a:xfrm>
          <a:prstGeom prst="ellips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4" name="Овал 93"/>
          <p:cNvSpPr/>
          <p:nvPr/>
        </p:nvSpPr>
        <p:spPr>
          <a:xfrm>
            <a:off x="142875" y="2143125"/>
            <a:ext cx="428625" cy="428625"/>
          </a:xfrm>
          <a:prstGeom prst="ellips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5" name="Овал 94"/>
          <p:cNvSpPr/>
          <p:nvPr/>
        </p:nvSpPr>
        <p:spPr>
          <a:xfrm>
            <a:off x="928688" y="2500313"/>
            <a:ext cx="428625" cy="428625"/>
          </a:xfrm>
          <a:prstGeom prst="ellips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6" name="Овал 95"/>
          <p:cNvSpPr/>
          <p:nvPr/>
        </p:nvSpPr>
        <p:spPr>
          <a:xfrm>
            <a:off x="0" y="2500313"/>
            <a:ext cx="428625" cy="428625"/>
          </a:xfrm>
          <a:prstGeom prst="ellips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7" name="Овал 96"/>
          <p:cNvSpPr/>
          <p:nvPr/>
        </p:nvSpPr>
        <p:spPr>
          <a:xfrm>
            <a:off x="500063" y="3000375"/>
            <a:ext cx="428625" cy="428625"/>
          </a:xfrm>
          <a:prstGeom prst="ellips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8" name="Овал 97"/>
          <p:cNvSpPr/>
          <p:nvPr/>
        </p:nvSpPr>
        <p:spPr>
          <a:xfrm>
            <a:off x="500063" y="2000250"/>
            <a:ext cx="428625" cy="428625"/>
          </a:xfrm>
          <a:prstGeom prst="ellips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9" name="Овал 98"/>
          <p:cNvSpPr/>
          <p:nvPr/>
        </p:nvSpPr>
        <p:spPr>
          <a:xfrm>
            <a:off x="285720" y="2357430"/>
            <a:ext cx="785818" cy="785818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</a:p>
        </p:txBody>
      </p:sp>
      <p:sp>
        <p:nvSpPr>
          <p:cNvPr id="100" name="Овал 99"/>
          <p:cNvSpPr/>
          <p:nvPr/>
        </p:nvSpPr>
        <p:spPr>
          <a:xfrm>
            <a:off x="1116013" y="2141538"/>
            <a:ext cx="46037" cy="24606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1" name="Овал 100"/>
          <p:cNvSpPr/>
          <p:nvPr/>
        </p:nvSpPr>
        <p:spPr>
          <a:xfrm rot="19221648" flipH="1">
            <a:off x="1479550" y="2516188"/>
            <a:ext cx="455613" cy="87312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2" name="Овал 101"/>
          <p:cNvSpPr/>
          <p:nvPr/>
        </p:nvSpPr>
        <p:spPr>
          <a:xfrm rot="2352785" flipH="1">
            <a:off x="1397000" y="2208213"/>
            <a:ext cx="454025" cy="61912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3" name="Овал 102"/>
          <p:cNvSpPr/>
          <p:nvPr/>
        </p:nvSpPr>
        <p:spPr>
          <a:xfrm>
            <a:off x="1863725" y="2381250"/>
            <a:ext cx="285750" cy="71438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4" name="Овал 103"/>
          <p:cNvSpPr/>
          <p:nvPr/>
        </p:nvSpPr>
        <p:spPr>
          <a:xfrm>
            <a:off x="1792288" y="2595563"/>
            <a:ext cx="71437" cy="28575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5" name="Овал 104"/>
          <p:cNvSpPr/>
          <p:nvPr/>
        </p:nvSpPr>
        <p:spPr>
          <a:xfrm>
            <a:off x="1792288" y="2095500"/>
            <a:ext cx="71437" cy="28575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6" name="Овал 105"/>
          <p:cNvSpPr/>
          <p:nvPr/>
        </p:nvSpPr>
        <p:spPr>
          <a:xfrm>
            <a:off x="1363663" y="2381250"/>
            <a:ext cx="285750" cy="71438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7" name="Овал 106"/>
          <p:cNvSpPr/>
          <p:nvPr/>
        </p:nvSpPr>
        <p:spPr>
          <a:xfrm rot="19221648" flipH="1">
            <a:off x="7051675" y="2587625"/>
            <a:ext cx="455613" cy="87313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8" name="Овал 107"/>
          <p:cNvSpPr/>
          <p:nvPr/>
        </p:nvSpPr>
        <p:spPr>
          <a:xfrm rot="2352785" flipH="1">
            <a:off x="6969125" y="2279650"/>
            <a:ext cx="454025" cy="61913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9" name="Овал 108"/>
          <p:cNvSpPr/>
          <p:nvPr/>
        </p:nvSpPr>
        <p:spPr>
          <a:xfrm>
            <a:off x="7435850" y="2452688"/>
            <a:ext cx="285750" cy="71437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0" name="Овал 109"/>
          <p:cNvSpPr/>
          <p:nvPr/>
        </p:nvSpPr>
        <p:spPr>
          <a:xfrm>
            <a:off x="7364413" y="2667000"/>
            <a:ext cx="71437" cy="285750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1" name="Овал 110"/>
          <p:cNvSpPr/>
          <p:nvPr/>
        </p:nvSpPr>
        <p:spPr>
          <a:xfrm>
            <a:off x="7364413" y="2166938"/>
            <a:ext cx="71437" cy="285750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2" name="Овал 111"/>
          <p:cNvSpPr/>
          <p:nvPr/>
        </p:nvSpPr>
        <p:spPr>
          <a:xfrm>
            <a:off x="6935788" y="2452688"/>
            <a:ext cx="285750" cy="71437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3" name="Овал 112"/>
          <p:cNvSpPr/>
          <p:nvPr/>
        </p:nvSpPr>
        <p:spPr>
          <a:xfrm rot="18305469">
            <a:off x="5200650" y="2386013"/>
            <a:ext cx="169863" cy="4603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4" name="Овал 113"/>
          <p:cNvSpPr/>
          <p:nvPr/>
        </p:nvSpPr>
        <p:spPr>
          <a:xfrm rot="15720017">
            <a:off x="5217319" y="2545557"/>
            <a:ext cx="46037" cy="2476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5" name="Овал 114"/>
          <p:cNvSpPr/>
          <p:nvPr/>
        </p:nvSpPr>
        <p:spPr>
          <a:xfrm rot="14053239">
            <a:off x="5553075" y="2386013"/>
            <a:ext cx="46037" cy="33178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6" name="Овал 115"/>
          <p:cNvSpPr/>
          <p:nvPr/>
        </p:nvSpPr>
        <p:spPr>
          <a:xfrm rot="13341665" flipH="1">
            <a:off x="4687888" y="2135188"/>
            <a:ext cx="455612" cy="8731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7" name="Овал 116"/>
          <p:cNvSpPr/>
          <p:nvPr/>
        </p:nvSpPr>
        <p:spPr>
          <a:xfrm rot="18072802" flipH="1">
            <a:off x="4604544" y="1828006"/>
            <a:ext cx="454025" cy="6191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8" name="Овал 117"/>
          <p:cNvSpPr/>
          <p:nvPr/>
        </p:nvSpPr>
        <p:spPr>
          <a:xfrm rot="15720017">
            <a:off x="5072857" y="1999456"/>
            <a:ext cx="285750" cy="7143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9" name="Овал 118"/>
          <p:cNvSpPr/>
          <p:nvPr/>
        </p:nvSpPr>
        <p:spPr>
          <a:xfrm rot="15720017">
            <a:off x="5001419" y="2213769"/>
            <a:ext cx="71438" cy="28575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0" name="Овал 119"/>
          <p:cNvSpPr/>
          <p:nvPr/>
        </p:nvSpPr>
        <p:spPr>
          <a:xfrm rot="15720017">
            <a:off x="5001419" y="1713707"/>
            <a:ext cx="71437" cy="28575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1" name="Овал 120"/>
          <p:cNvSpPr/>
          <p:nvPr/>
        </p:nvSpPr>
        <p:spPr>
          <a:xfrm rot="15720017">
            <a:off x="4572794" y="1999456"/>
            <a:ext cx="285750" cy="71438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2" name="Овал 121"/>
          <p:cNvSpPr/>
          <p:nvPr/>
        </p:nvSpPr>
        <p:spPr>
          <a:xfrm rot="2151103" flipH="1">
            <a:off x="1870075" y="704850"/>
            <a:ext cx="455613" cy="87313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3" name="Овал 122"/>
          <p:cNvSpPr/>
          <p:nvPr/>
        </p:nvSpPr>
        <p:spPr>
          <a:xfrm rot="6882240" flipH="1">
            <a:off x="1788319" y="397669"/>
            <a:ext cx="454025" cy="61913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4" name="Овал 123"/>
          <p:cNvSpPr/>
          <p:nvPr/>
        </p:nvSpPr>
        <p:spPr>
          <a:xfrm rot="4529455">
            <a:off x="2255044" y="570706"/>
            <a:ext cx="285750" cy="71438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5" name="Овал 124"/>
          <p:cNvSpPr/>
          <p:nvPr/>
        </p:nvSpPr>
        <p:spPr>
          <a:xfrm>
            <a:off x="2149475" y="523875"/>
            <a:ext cx="71438" cy="285750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6" name="Овал 125"/>
          <p:cNvSpPr/>
          <p:nvPr/>
        </p:nvSpPr>
        <p:spPr>
          <a:xfrm rot="4529455">
            <a:off x="2183606" y="284957"/>
            <a:ext cx="71437" cy="285750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7" name="Овал 126"/>
          <p:cNvSpPr/>
          <p:nvPr/>
        </p:nvSpPr>
        <p:spPr>
          <a:xfrm rot="4529455">
            <a:off x="1754982" y="570706"/>
            <a:ext cx="285750" cy="71437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8" name="Овал 127"/>
          <p:cNvSpPr/>
          <p:nvPr/>
        </p:nvSpPr>
        <p:spPr>
          <a:xfrm>
            <a:off x="6500826" y="1714488"/>
            <a:ext cx="428628" cy="428628"/>
          </a:xfrm>
          <a:prstGeom prst="ellipse">
            <a:avLst/>
          </a:prstGeom>
          <a:solidFill>
            <a:srgbClr val="55F13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9" name="Овал 128"/>
          <p:cNvSpPr/>
          <p:nvPr/>
        </p:nvSpPr>
        <p:spPr>
          <a:xfrm>
            <a:off x="3857620" y="2143116"/>
            <a:ext cx="428628" cy="42862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0" name="Овал 129"/>
          <p:cNvSpPr/>
          <p:nvPr/>
        </p:nvSpPr>
        <p:spPr>
          <a:xfrm>
            <a:off x="0" y="928670"/>
            <a:ext cx="428628" cy="428628"/>
          </a:xfrm>
          <a:prstGeom prst="ellipse">
            <a:avLst/>
          </a:prstGeom>
          <a:solidFill>
            <a:srgbClr val="55F13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1" name="Овал 130"/>
          <p:cNvSpPr/>
          <p:nvPr/>
        </p:nvSpPr>
        <p:spPr>
          <a:xfrm>
            <a:off x="3143240" y="0"/>
            <a:ext cx="428628" cy="428628"/>
          </a:xfrm>
          <a:prstGeom prst="ellipse">
            <a:avLst/>
          </a:prstGeom>
          <a:solidFill>
            <a:srgbClr val="55F13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2" name="Овал 131"/>
          <p:cNvSpPr/>
          <p:nvPr/>
        </p:nvSpPr>
        <p:spPr>
          <a:xfrm>
            <a:off x="7072330" y="0"/>
            <a:ext cx="428628" cy="42862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3" name="Овал 132"/>
          <p:cNvSpPr/>
          <p:nvPr/>
        </p:nvSpPr>
        <p:spPr>
          <a:xfrm>
            <a:off x="2143108" y="1857364"/>
            <a:ext cx="428628" cy="428628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4" name="Прямоугольник 133"/>
          <p:cNvSpPr/>
          <p:nvPr/>
        </p:nvSpPr>
        <p:spPr>
          <a:xfrm>
            <a:off x="2643188" y="2357438"/>
            <a:ext cx="357187" cy="3571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5" name="Прямоугольник 134"/>
          <p:cNvSpPr/>
          <p:nvPr/>
        </p:nvSpPr>
        <p:spPr>
          <a:xfrm>
            <a:off x="5929313" y="2357438"/>
            <a:ext cx="357187" cy="357187"/>
          </a:xfrm>
          <a:prstGeom prst="rect">
            <a:avLst/>
          </a:prstGeom>
          <a:solidFill>
            <a:srgbClr val="ACFA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6" name="Прямоугольник 135"/>
          <p:cNvSpPr/>
          <p:nvPr/>
        </p:nvSpPr>
        <p:spPr>
          <a:xfrm>
            <a:off x="3214688" y="1357313"/>
            <a:ext cx="357187" cy="35718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7" name="Прямоугольник 136"/>
          <p:cNvSpPr/>
          <p:nvPr/>
        </p:nvSpPr>
        <p:spPr>
          <a:xfrm>
            <a:off x="1000125" y="0"/>
            <a:ext cx="357188" cy="357188"/>
          </a:xfrm>
          <a:prstGeom prst="rect">
            <a:avLst/>
          </a:prstGeom>
          <a:solidFill>
            <a:srgbClr val="ACFA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8" name="Прямоугольник 137"/>
          <p:cNvSpPr/>
          <p:nvPr/>
        </p:nvSpPr>
        <p:spPr>
          <a:xfrm>
            <a:off x="7643813" y="714375"/>
            <a:ext cx="357187" cy="35718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34" grpId="0" animBg="1"/>
      <p:bldP spid="135" grpId="0" animBg="1"/>
      <p:bldP spid="136" grpId="0" animBg="1"/>
      <p:bldP spid="137" grpId="0" animBg="1"/>
      <p:bldP spid="1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8FF1B2-39A1-4C09-9A58-5EF66CDD4805}" type="datetime1">
              <a:rPr lang="ru-RU" smtClean="0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4DF02-9819-4C09-98D2-3D15CC44B8D1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23528" y="500219"/>
            <a:ext cx="8496944" cy="1305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 smtClean="0"/>
              <a:t>17 декабря</a:t>
            </a:r>
          </a:p>
          <a:p>
            <a:pPr algn="ctr">
              <a:lnSpc>
                <a:spcPct val="150000"/>
              </a:lnSpc>
            </a:pPr>
            <a:r>
              <a:rPr lang="ru-RU" sz="2800" b="1" dirty="0" smtClean="0"/>
              <a:t>Классная работа</a:t>
            </a:r>
            <a:endParaRPr lang="ru-RU" sz="2800" b="1" dirty="0"/>
          </a:p>
        </p:txBody>
      </p:sp>
    </p:spTree>
    <p:extLst>
      <p:ext uri="{BB962C8B-B14F-4D97-AF65-F5344CB8AC3E}">
        <p14:creationId xmlns="" xmlns:p14="http://schemas.microsoft.com/office/powerpoint/2010/main" val="82976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707884-780D-4BB6-9038-DD595A5EE065}" type="datetime1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E214A5-BEA3-4F62-87A2-7765575802A7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85786" y="714356"/>
            <a:ext cx="721523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/>
              <a:t>5 x 2 =                                 5 x 4 =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5 x 5 =                                 5 x 7 =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3 x 5 =                                 1 x 5 =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5 x 8 =                                 5 x 9 =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5 x 6 =</a:t>
            </a:r>
            <a:endParaRPr lang="ru-RU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5715008" y="3786190"/>
            <a:ext cx="1785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6 x 9 =</a:t>
            </a:r>
            <a:endParaRPr lang="ru-RU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285984" y="857232"/>
            <a:ext cx="714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10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5984" y="1571612"/>
            <a:ext cx="714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25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5984" y="2285992"/>
            <a:ext cx="714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15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5984" y="3000372"/>
            <a:ext cx="714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40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5984" y="3786190"/>
            <a:ext cx="714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30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43768" y="857232"/>
            <a:ext cx="714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20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43768" y="1571612"/>
            <a:ext cx="714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35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143768" y="2285992"/>
            <a:ext cx="714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5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43768" y="3000372"/>
            <a:ext cx="714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45</a:t>
            </a:r>
            <a:endParaRPr lang="ru-RU" sz="32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6CCB59-742C-4DC7-92DE-C86AA52A0D1C}" type="datetime1">
              <a:rPr lang="ru-RU" smtClean="0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38AD7D-08D2-460C-ACAF-79E85537C40E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857232"/>
          <a:ext cx="8143936" cy="22993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14644"/>
                <a:gridCol w="785818"/>
                <a:gridCol w="785818"/>
                <a:gridCol w="785818"/>
                <a:gridCol w="785818"/>
                <a:gridCol w="785818"/>
                <a:gridCol w="785818"/>
                <a:gridCol w="714384"/>
              </a:tblGrid>
              <a:tr h="73819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ru-RU" sz="24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latin typeface="Arial" pitchFamily="34" charset="0"/>
                          <a:cs typeface="Arial" pitchFamily="34" charset="0"/>
                        </a:rPr>
                        <a:t>-й множитель</a:t>
                      </a:r>
                      <a:endParaRPr lang="ru-RU" sz="2400" dirty="0">
                        <a:ln>
                          <a:solidFill>
                            <a:sysClr val="windowText" lastClr="000000"/>
                          </a:solidFill>
                        </a:ln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400" dirty="0">
                        <a:ln>
                          <a:solidFill>
                            <a:sysClr val="windowText" lastClr="000000"/>
                          </a:solidFill>
                        </a:ln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400" dirty="0">
                        <a:ln>
                          <a:solidFill>
                            <a:sysClr val="windowText" lastClr="000000"/>
                          </a:solidFill>
                        </a:ln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n>
                          <a:solidFill>
                            <a:sysClr val="windowText" lastClr="000000"/>
                          </a:solidFill>
                        </a:ln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400" dirty="0">
                        <a:ln>
                          <a:solidFill>
                            <a:sysClr val="windowText" lastClr="000000"/>
                          </a:solidFill>
                        </a:ln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400" dirty="0">
                        <a:ln>
                          <a:solidFill>
                            <a:sysClr val="windowText" lastClr="000000"/>
                          </a:solidFill>
                        </a:ln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n>
                          <a:solidFill>
                            <a:sysClr val="windowText" lastClr="000000"/>
                          </a:solidFill>
                        </a:ln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400" dirty="0">
                        <a:ln>
                          <a:solidFill>
                            <a:sysClr val="windowText" lastClr="000000"/>
                          </a:solidFill>
                        </a:ln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38193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latin typeface="Arial" pitchFamily="34" charset="0"/>
                          <a:cs typeface="Arial" pitchFamily="34" charset="0"/>
                        </a:rPr>
                        <a:t>2-й множитель</a:t>
                      </a:r>
                      <a:endParaRPr lang="ru-RU" sz="2400" dirty="0">
                        <a:ln>
                          <a:solidFill>
                            <a:sysClr val="windowText" lastClr="000000"/>
                          </a:solidFill>
                        </a:ln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400" dirty="0">
                        <a:ln>
                          <a:solidFill>
                            <a:sysClr val="windowText" lastClr="000000"/>
                          </a:solidFill>
                        </a:ln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n>
                          <a:solidFill>
                            <a:sysClr val="windowText" lastClr="000000"/>
                          </a:solidFill>
                        </a:ln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400" dirty="0">
                        <a:ln>
                          <a:solidFill>
                            <a:sysClr val="windowText" lastClr="000000"/>
                          </a:solidFill>
                        </a:ln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400" dirty="0">
                        <a:ln>
                          <a:solidFill>
                            <a:sysClr val="windowText" lastClr="000000"/>
                          </a:solidFill>
                        </a:ln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n>
                          <a:solidFill>
                            <a:sysClr val="windowText" lastClr="000000"/>
                          </a:solidFill>
                        </a:ln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2400" dirty="0">
                        <a:ln>
                          <a:solidFill>
                            <a:sysClr val="windowText" lastClr="000000"/>
                          </a:solidFill>
                        </a:ln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400" dirty="0">
                        <a:ln>
                          <a:solidFill>
                            <a:sysClr val="windowText" lastClr="000000"/>
                          </a:solidFill>
                        </a:ln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38193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latin typeface="Arial" pitchFamily="34" charset="0"/>
                          <a:cs typeface="Arial" pitchFamily="34" charset="0"/>
                        </a:rPr>
                        <a:t>Значение</a:t>
                      </a:r>
                    </a:p>
                    <a:p>
                      <a:pPr algn="ctr"/>
                      <a:r>
                        <a:rPr lang="ru-RU" sz="24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latin typeface="Arial" pitchFamily="34" charset="0"/>
                          <a:cs typeface="Arial" pitchFamily="34" charset="0"/>
                        </a:rPr>
                        <a:t>произведения</a:t>
                      </a:r>
                      <a:endParaRPr lang="ru-RU" sz="2400" dirty="0">
                        <a:ln>
                          <a:solidFill>
                            <a:sysClr val="windowText" lastClr="000000"/>
                          </a:solidFill>
                        </a:ln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>
                        <a:ln>
                          <a:solidFill>
                            <a:sysClr val="windowText" lastClr="000000"/>
                          </a:solidFill>
                        </a:ln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latin typeface="Arial" pitchFamily="34" charset="0"/>
                          <a:cs typeface="Arial" pitchFamily="34" charset="0"/>
                        </a:rPr>
                        <a:t>48</a:t>
                      </a:r>
                      <a:endParaRPr lang="ru-RU" sz="2400" dirty="0">
                        <a:ln>
                          <a:solidFill>
                            <a:sysClr val="windowText" lastClr="000000"/>
                          </a:solidFill>
                        </a:ln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400" dirty="0">
                        <a:ln>
                          <a:solidFill>
                            <a:sysClr val="windowText" lastClr="000000"/>
                          </a:solidFill>
                        </a:ln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n>
                          <a:solidFill>
                            <a:sysClr val="windowText" lastClr="000000"/>
                          </a:solidFill>
                        </a:ln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latin typeface="Arial" pitchFamily="34" charset="0"/>
                          <a:cs typeface="Arial" pitchFamily="34" charset="0"/>
                        </a:rPr>
                        <a:t>54</a:t>
                      </a:r>
                      <a:endParaRPr lang="ru-RU" sz="2400" dirty="0">
                        <a:ln>
                          <a:solidFill>
                            <a:sysClr val="windowText" lastClr="000000"/>
                          </a:solidFill>
                        </a:ln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latin typeface="Arial" pitchFamily="34" charset="0"/>
                          <a:cs typeface="Arial" pitchFamily="34" charset="0"/>
                        </a:rPr>
                        <a:t>42</a:t>
                      </a:r>
                      <a:endParaRPr lang="ru-RU" sz="2400" dirty="0">
                        <a:ln>
                          <a:solidFill>
                            <a:sysClr val="windowText" lastClr="000000"/>
                          </a:solidFill>
                        </a:ln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n>
                          <a:solidFill>
                            <a:sysClr val="windowText" lastClr="000000"/>
                          </a:solidFill>
                        </a:ln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14678" y="2500306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24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71934" y="1714488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8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6314" y="1000108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6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43570" y="2500306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36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29388" y="1785926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9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15206" y="928670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6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929586" y="2428868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12</a:t>
            </a:r>
            <a:endParaRPr lang="ru-RU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6CCB59-742C-4DC7-92DE-C86AA52A0D1C}" type="datetime1">
              <a:rPr lang="ru-RU" smtClean="0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38AD7D-08D2-460C-ACAF-79E85537C40E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571472" y="285728"/>
            <a:ext cx="75009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Домашнее задание</a:t>
            </a:r>
          </a:p>
          <a:p>
            <a:pPr algn="ctr"/>
            <a:endParaRPr lang="ru-RU" sz="3200" dirty="0"/>
          </a:p>
          <a:p>
            <a:pPr algn="ctr"/>
            <a:r>
              <a:rPr lang="ru-RU" sz="3200" dirty="0" smtClean="0"/>
              <a:t>Т-1, с.57, № 3, 4 (2)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E60DF0-1E0D-40FB-9AAD-C216BD9A009F}" type="datetime1">
              <a:rPr lang="ru-RU" smtClean="0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9AA0EF-85A9-4204-B966-73AE70583897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sp>
        <p:nvSpPr>
          <p:cNvPr id="4" name="Заголовок 4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Используемые ресурсы: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Содержимое 6"/>
          <p:cNvSpPr txBox="1">
            <a:spLocks/>
          </p:cNvSpPr>
          <p:nvPr/>
        </p:nvSpPr>
        <p:spPr>
          <a:xfrm>
            <a:off x="0" y="1214422"/>
            <a:ext cx="91440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Шаблон презентации. 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Автор: Александрова З.В. (</a:t>
            </a:r>
            <a:r>
              <a:rPr lang="en-US" sz="2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Aida_Alex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–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  <a:hlinkClick r:id="rId2"/>
              </a:rPr>
              <a:t>http://aida.ucoz.ru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lvl="0" indent="-342900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endParaRPr lang="ru-RU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endParaRPr lang="ru-RU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 smtClean="0">
                <a:solidFill>
                  <a:srgbClr val="F5791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57913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нач.школа 13. математика.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нач.школа 13. математика.</Template>
  <TotalTime>82</TotalTime>
  <Words>131</Words>
  <Application>Microsoft Office PowerPoint</Application>
  <PresentationFormat>Экран (4:3)</PresentationFormat>
  <Paragraphs>67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нач.школа 13. математика.</vt:lpstr>
      <vt:lpstr>МАТЕМАТИКА</vt:lpstr>
      <vt:lpstr>Слайд 2</vt:lpstr>
      <vt:lpstr>Слайд 3</vt:lpstr>
      <vt:lpstr>Слайд 4</vt:lpstr>
      <vt:lpstr>Слайд 5</vt:lpstr>
      <vt:lpstr>Слайд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МАТЕМАТИКА</dc:title>
  <dc:creator>www.PHILka.RU</dc:creator>
  <dc:description>http://aida.ucoz.ru</dc:description>
  <cp:lastModifiedBy>Admin</cp:lastModifiedBy>
  <cp:revision>10</cp:revision>
  <dcterms:created xsi:type="dcterms:W3CDTF">2012-12-15T15:36:02Z</dcterms:created>
  <dcterms:modified xsi:type="dcterms:W3CDTF">2013-01-15T19:23:37Z</dcterms:modified>
</cp:coreProperties>
</file>