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7" r:id="rId4"/>
    <p:sldId id="262" r:id="rId5"/>
    <p:sldId id="261" r:id="rId6"/>
    <p:sldId id="27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CCFF"/>
    <a:srgbClr val="0033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2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23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E06F4-A76D-41BB-BF4F-FD79A5FACB3B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1D3C2-8A26-4E98-9C4F-F49C970DF5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015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F6E62-75C9-456E-B793-071DCA55245C}" type="datetimeFigureOut">
              <a:rPr lang="ru-RU" smtClean="0"/>
              <a:pPr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68019-0222-4846-8A0C-B24A5931D8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X:\&#1084;&#1072;&#1084;&#1072;\&#1076;&#1077;&#1090;&#1089;&#1082;&#1080;&#1077;%20&#1087;&#1077;&#1089;&#1085;&#1080;\&#1073;&#1072;&#1088;&#1073;&#1072;&#1088;&#1080;&#1082;&#1080;\&#1041;&#1072;&#1088;&#1073;&#1072;&#1088;&#1080;&#1082;&#1080;_-_&#1044;&#1088;&#1091;&#1078;&#1073;&#1072;_&#1101;&#1090;&#1086;_&#1085;&#1077;_&#1088;&#1072;&#1073;&#1086;&#1090;&#1072;_(mp3ostrov.com).mp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CCCCFF">
                <a:alpha val="0"/>
              </a:srgb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Соединительная линия уступом 5"/>
          <p:cNvCxnSpPr/>
          <p:nvPr/>
        </p:nvCxnSpPr>
        <p:spPr>
          <a:xfrm>
            <a:off x="642910" y="642918"/>
            <a:ext cx="8143932" cy="4857784"/>
          </a:xfrm>
          <a:prstGeom prst="bentConnector3">
            <a:avLst>
              <a:gd name="adj1" fmla="val 50000"/>
            </a:avLst>
          </a:prstGeom>
          <a:ln/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Стрелка вправо 9"/>
          <p:cNvSpPr/>
          <p:nvPr/>
        </p:nvSpPr>
        <p:spPr>
          <a:xfrm>
            <a:off x="785786" y="214290"/>
            <a:ext cx="500066" cy="285752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4786314" y="571480"/>
            <a:ext cx="500066" cy="285752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4857752" y="5214950"/>
            <a:ext cx="500066" cy="285752"/>
          </a:xfrm>
          <a:prstGeom prst="rightArrow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Барбарики_-_Дружба_это_не_работа_(mp3ostrov.com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572528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0.44983 -0.003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-0.00781 0.6590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0.39948 -4.81481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500"/>
                            </p:stCondLst>
                            <p:childTnLst>
                              <p:par>
                                <p:cTn id="55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4">
                <p:cTn id="5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лнце 1"/>
          <p:cNvSpPr/>
          <p:nvPr/>
        </p:nvSpPr>
        <p:spPr>
          <a:xfrm>
            <a:off x="571472" y="357166"/>
            <a:ext cx="928694" cy="928694"/>
          </a:xfrm>
          <a:prstGeom prst="sun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0.14282 C -0.00694 0.03634 0.079 -0.05024 0.18473 -0.05024 L 0.62796 -0.05024 C 0.73369 -0.05024 0.81997 0.03634 0.81997 0.14282 L 0.81997 0.58287 C 0.81997 0.68981 0.73369 0.78009 0.62796 0.78009 L 0.18473 0.78009 C 0.079 0.78009 -0.00694 0.68981 -0.00694 0.58287 Z " pathEditMode="relative" rAng="0" ptsTypes="fFfFfFff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63" presetClass="path" presetSubtype="0" accel="50000" decel="50000" fill="hold" grpId="1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76 0.04445 L 0.77361 0.0363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53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53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8837 0.03379 L 0.79636 0.7372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53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500"/>
                            </p:stCondLst>
                            <p:childTnLst>
                              <p:par>
                                <p:cTn id="38" presetID="53" presetClass="entr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53" presetClass="entr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0"/>
                            </p:stCondLst>
                            <p:childTnLst>
                              <p:par>
                                <p:cTn id="50" presetID="35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636 0.73726 L -0.01475 0.7372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53" presetClass="entr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59" presetID="53" presetClass="entr" presetSubtype="0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500"/>
                            </p:stCondLst>
                            <p:childTnLst>
                              <p:par>
                                <p:cTn id="65" presetID="53" presetClass="entr" presetSubtype="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71" presetID="64" presetClass="path" presetSubtype="0" accel="50000" decel="50000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76 0.7382 L -0.01476 0.0444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8000"/>
                            </p:stCondLst>
                            <p:childTnLst>
                              <p:par>
                                <p:cTn id="74" presetID="53" presetClass="entr" presetSubtype="0" fill="hold" grpId="1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8500"/>
                            </p:stCondLst>
                            <p:childTnLst>
                              <p:par>
                                <p:cTn id="80" presetID="53" presetClass="entr" presetSubtype="0" fill="hold" grpId="1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9000"/>
                            </p:stCondLst>
                            <p:childTnLst>
                              <p:par>
                                <p:cTn id="86" presetID="53" presetClass="entr" presetSubtype="0" fill="hold" grpId="1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9500"/>
                            </p:stCondLst>
                            <p:childTnLst>
                              <p:par>
                                <p:cTn id="92" presetID="1" presetClass="exit" presetSubtype="0" fill="hold" grpId="1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9500"/>
                            </p:stCondLst>
                            <p:childTnLst>
                              <p:par>
                                <p:cTn id="95" presetID="53" presetClass="entr" presetSubtype="0" fill="hold" grpId="2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1" presetID="59" presetClass="path" presetSubtype="0" accel="50000" decel="50000" fill="hold" grpId="1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0.37569 C -0.00694 0.21203 0.07917 0.08634 0.18421 0.08634 C 0.29254 0.08634 0.37882 0.21203 0.37882 0.37569 C 0.37882 0.53958 0.46494 0.66551 0.57344 0.66551 C 0.67848 0.66551 0.76476 0.53958 0.76476 0.37569 " pathEditMode="relative" rAng="0" ptsTypes="fffff">
                                      <p:cBhvr>
                                        <p:cTn id="10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4" presetID="53" presetClass="entr" presetSubtype="0" fill="hold" grpId="2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500"/>
                            </p:stCondLst>
                            <p:childTnLst>
                              <p:par>
                                <p:cTn id="110" presetID="53" presetClass="entr" presetSubtype="0" fill="hold" grpId="2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6" presetID="53" presetClass="entr" presetSubtype="0" fill="hold" grpId="2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6500"/>
                            </p:stCondLst>
                            <p:childTnLst>
                              <p:par>
                                <p:cTn id="122" presetID="39" presetClass="path" presetSubtype="0" accel="50000" decel="50000" fill="hold" grpId="2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0.35416 C -0.00694 0.46365 0.07917 0.54838 0.18421 0.54838 C 0.29237 0.54838 0.379 0.46365 0.379 0.35416 C 0.379 0.24398 0.46511 0.15972 0.57327 0.15972 C 0.6783 0.15972 0.76494 0.24398 0.76494 0.35416 " pathEditMode="relative" rAng="0" ptsTypes="fffff">
                                      <p:cBhvr>
                                        <p:cTn id="12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1500"/>
                            </p:stCondLst>
                            <p:childTnLst>
                              <p:par>
                                <p:cTn id="125" presetID="53" presetClass="entr" presetSubtype="0" fill="hold" grpId="2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1" presetID="53" presetClass="entr" presetSubtype="0" fill="hold" grpId="2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2500"/>
                            </p:stCondLst>
                            <p:childTnLst>
                              <p:par>
                                <p:cTn id="137" presetID="53" presetClass="entr" presetSubtype="0" fill="hold" grpId="2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3000"/>
                            </p:stCondLst>
                            <p:childTnLst>
                              <p:par>
                                <p:cTn id="143" presetID="6" presetClass="exit" presetSubtype="16" fill="hold" grpId="28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2" animBg="1"/>
      <p:bldP spid="2" grpId="3" animBg="1"/>
      <p:bldP spid="2" grpId="4" animBg="1"/>
      <p:bldP spid="2" grpId="5" animBg="1"/>
      <p:bldP spid="2" grpId="6" animBg="1"/>
      <p:bldP spid="2" grpId="7" animBg="1"/>
      <p:bldP spid="2" grpId="8" animBg="1"/>
      <p:bldP spid="2" grpId="9" animBg="1"/>
      <p:bldP spid="2" grpId="10" animBg="1"/>
      <p:bldP spid="2" grpId="11" animBg="1"/>
      <p:bldP spid="2" grpId="12" animBg="1"/>
      <p:bldP spid="2" grpId="13" animBg="1"/>
      <p:bldP spid="2" grpId="14" animBg="1"/>
      <p:bldP spid="2" grpId="15" animBg="1"/>
      <p:bldP spid="2" grpId="16" animBg="1"/>
      <p:bldP spid="2" grpId="17" animBg="1"/>
      <p:bldP spid="2" grpId="18" animBg="1"/>
      <p:bldP spid="2" grpId="19" animBg="1"/>
      <p:bldP spid="2" grpId="20" animBg="1"/>
      <p:bldP spid="2" grpId="21" animBg="1"/>
      <p:bldP spid="2" grpId="22" animBg="1"/>
      <p:bldP spid="2" grpId="23" animBg="1"/>
      <p:bldP spid="2" grpId="24" animBg="1"/>
      <p:bldP spid="2" grpId="25" animBg="1"/>
      <p:bldP spid="2" grpId="26" animBg="1"/>
      <p:bldP spid="2" grpId="27" animBg="1"/>
      <p:bldP spid="2" grpId="28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лыбающееся лицо 5"/>
          <p:cNvSpPr/>
          <p:nvPr/>
        </p:nvSpPr>
        <p:spPr>
          <a:xfrm>
            <a:off x="1142976" y="785794"/>
            <a:ext cx="6643734" cy="5357850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C:\мама\Мои рисунки\глаза\00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714488"/>
            <a:ext cx="2214578" cy="1771662"/>
          </a:xfrm>
          <a:prstGeom prst="rect">
            <a:avLst/>
          </a:prstGeom>
          <a:noFill/>
        </p:spPr>
      </p:pic>
      <p:pic>
        <p:nvPicPr>
          <p:cNvPr id="4" name="Picture 3" descr="C:\мама\Мои рисунки\глаза\00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071670" y="1785926"/>
            <a:ext cx="2343166" cy="170199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9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27088" y="260350"/>
            <a:ext cx="1008062" cy="936625"/>
            <a:chOff x="340" y="1253"/>
            <a:chExt cx="635" cy="590"/>
          </a:xfrm>
        </p:grpSpPr>
        <p:sp>
          <p:nvSpPr>
            <p:cNvPr id="7198" name="AutoShape 28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9" name="AutoShape 32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164388" y="3573463"/>
            <a:ext cx="1008062" cy="936625"/>
            <a:chOff x="340" y="1253"/>
            <a:chExt cx="635" cy="590"/>
          </a:xfrm>
        </p:grpSpPr>
        <p:sp>
          <p:nvSpPr>
            <p:cNvPr id="7196" name="AutoShape 43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7" name="AutoShape 44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4859338" y="3068638"/>
            <a:ext cx="1008062" cy="936625"/>
            <a:chOff x="340" y="1253"/>
            <a:chExt cx="635" cy="590"/>
          </a:xfrm>
        </p:grpSpPr>
        <p:sp>
          <p:nvSpPr>
            <p:cNvPr id="7194" name="AutoShape 49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5" name="AutoShape 50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2051050" y="2492375"/>
            <a:ext cx="1008063" cy="936625"/>
            <a:chOff x="340" y="1253"/>
            <a:chExt cx="635" cy="590"/>
          </a:xfrm>
        </p:grpSpPr>
        <p:sp>
          <p:nvSpPr>
            <p:cNvPr id="7192" name="AutoShape 52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3" name="AutoShape 53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900113" y="5445125"/>
            <a:ext cx="1008062" cy="936625"/>
            <a:chOff x="340" y="1253"/>
            <a:chExt cx="635" cy="590"/>
          </a:xfrm>
        </p:grpSpPr>
        <p:sp>
          <p:nvSpPr>
            <p:cNvPr id="7190" name="AutoShape 58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1" name="AutoShape 59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4356100" y="4941888"/>
            <a:ext cx="1008063" cy="936625"/>
            <a:chOff x="340" y="1253"/>
            <a:chExt cx="635" cy="590"/>
          </a:xfrm>
        </p:grpSpPr>
        <p:sp>
          <p:nvSpPr>
            <p:cNvPr id="7188" name="AutoShape 61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9" name="AutoShape 62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63"/>
          <p:cNvGrpSpPr>
            <a:grpSpLocks/>
          </p:cNvGrpSpPr>
          <p:nvPr/>
        </p:nvGrpSpPr>
        <p:grpSpPr bwMode="auto">
          <a:xfrm>
            <a:off x="5292725" y="1341438"/>
            <a:ext cx="1008063" cy="936625"/>
            <a:chOff x="340" y="1253"/>
            <a:chExt cx="635" cy="590"/>
          </a:xfrm>
        </p:grpSpPr>
        <p:sp>
          <p:nvSpPr>
            <p:cNvPr id="7186" name="AutoShape 64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7" name="AutoShape 65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" name="Group 66"/>
          <p:cNvGrpSpPr>
            <a:grpSpLocks/>
          </p:cNvGrpSpPr>
          <p:nvPr/>
        </p:nvGrpSpPr>
        <p:grpSpPr bwMode="auto">
          <a:xfrm>
            <a:off x="3924300" y="260350"/>
            <a:ext cx="1008063" cy="936625"/>
            <a:chOff x="340" y="1253"/>
            <a:chExt cx="635" cy="590"/>
          </a:xfrm>
        </p:grpSpPr>
        <p:sp>
          <p:nvSpPr>
            <p:cNvPr id="7184" name="AutoShape 67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5" name="AutoShape 68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72"/>
          <p:cNvGrpSpPr>
            <a:grpSpLocks/>
          </p:cNvGrpSpPr>
          <p:nvPr/>
        </p:nvGrpSpPr>
        <p:grpSpPr bwMode="auto">
          <a:xfrm>
            <a:off x="7451725" y="260350"/>
            <a:ext cx="1008063" cy="936625"/>
            <a:chOff x="340" y="1253"/>
            <a:chExt cx="635" cy="590"/>
          </a:xfrm>
        </p:grpSpPr>
        <p:sp>
          <p:nvSpPr>
            <p:cNvPr id="7182" name="AutoShape 73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3" name="AutoShape 74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75"/>
          <p:cNvGrpSpPr>
            <a:grpSpLocks/>
          </p:cNvGrpSpPr>
          <p:nvPr/>
        </p:nvGrpSpPr>
        <p:grpSpPr bwMode="auto">
          <a:xfrm>
            <a:off x="3924300" y="2420938"/>
            <a:ext cx="1008063" cy="936625"/>
            <a:chOff x="340" y="1253"/>
            <a:chExt cx="635" cy="590"/>
          </a:xfrm>
        </p:grpSpPr>
        <p:sp>
          <p:nvSpPr>
            <p:cNvPr id="7180" name="AutoShape 76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1" name="AutoShape 77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500"/>
                            </p:stCondLst>
                            <p:childTnLst>
                              <p:par>
                                <p:cTn id="8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500"/>
                            </p:stCondLst>
                            <p:childTnLst>
                              <p:par>
                                <p:cTn id="1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000"/>
                            </p:stCondLst>
                            <p:childTnLst>
                              <p:par>
                                <p:cTn id="1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500"/>
                            </p:stCondLst>
                            <p:childTnLst>
                              <p:par>
                                <p:cTn id="1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00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500"/>
                            </p:stCondLst>
                            <p:childTnLst>
                              <p:par>
                                <p:cTn id="1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500"/>
                            </p:stCondLst>
                            <p:childTnLst>
                              <p:par>
                                <p:cTn id="1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000"/>
                            </p:stCondLst>
                            <p:childTnLst>
                              <p:par>
                                <p:cTn id="1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8000"/>
                            </p:stCondLst>
                            <p:childTnLst>
                              <p:par>
                                <p:cTn id="1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8500"/>
                            </p:stCondLst>
                            <p:childTnLst>
                              <p:par>
                                <p:cTn id="1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8500"/>
                            </p:stCondLst>
                            <p:childTnLst>
                              <p:par>
                                <p:cTn id="1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9000"/>
                            </p:stCondLst>
                            <p:childTnLst>
                              <p:par>
                                <p:cTn id="1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9000"/>
                            </p:stCondLst>
                            <p:childTnLst>
                              <p:par>
                                <p:cTn id="16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9500"/>
                            </p:stCondLst>
                            <p:childTnLst>
                              <p:par>
                                <p:cTn id="173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-0.28856 C 0.15521 -0.28856 0.2757 -0.14936 0.2757 0.02196 C 0.2757 0.19306 0.15521 0.33295 0.00764 0.33295 C -0.1401 0.33295 -0.25989 0.19306 -0.25989 0.02196 C -0.25989 -0.14936 -0.1401 -0.28856 0.00764 -0.28856 Z " pathEditMode="relative" rAng="0" ptsTypes="fffff">
                                      <p:cBhvr>
                                        <p:cTn id="17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76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-0.28856 C 0.15434 -0.28856 0.27413 -0.14752 0.27413 0.0259 C 0.27413 0.19954 0.15434 0.34058 0.00764 0.34058 C -0.13889 0.34058 -0.25764 0.19954 -0.25764 0.0259 C -0.25764 -0.14752 -0.13889 -0.28856 0.00764 -0.28856 Z " pathEditMode="relative" rAng="0" ptsTypes="fffff">
                                      <p:cBhvr>
                                        <p:cTn id="177" dur="20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79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2051050" y="692150"/>
            <a:ext cx="4824413" cy="4752975"/>
          </a:xfrm>
          <a:prstGeom prst="ellipse">
            <a:avLst/>
          </a:prstGeom>
          <a:noFill/>
          <a:ln w="57150">
            <a:solidFill>
              <a:srgbClr val="FFFF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7000892" y="2214554"/>
            <a:ext cx="431800" cy="431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47 -0.25179 C -0.1625 -0.25179 -0.04722 -0.09896 -0.04722 0.08902 C -0.04722 0.277 -0.1625 0.43006 -0.30347 0.43006 C -0.44462 0.43006 -0.55903 0.277 -0.55903 0.08902 C -0.55903 -0.09896 -0.44462 -0.25179 -0.30347 -0.25179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48 -0.25179 C -0.16268 -0.25179 -0.04757 -0.09896 -0.04757 0.08902 C -0.04757 0.277 -0.16268 0.43006 -0.30348 0.43006 C -0.44479 0.43006 -0.55938 0.277 -0.55938 0.08902 C -0.55938 -0.09896 -0.44479 -0.25179 -0.30348 -0.25179 Z " pathEditMode="relative" rAng="0" ptsTypes="fffff">
                                      <p:cBhvr>
                                        <p:cTn id="9" dur="2000" spd="-100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4 0.09305 L -0.57275 0.0930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47 -0.25185 C -0.15833 -0.25185 -0.03941 -0.10139 -0.03941 0.08403 C -0.03941 0.26921 -0.15833 0.42014 -0.30347 0.42014 C -0.44844 0.42014 -0.56649 0.26921 -0.56649 0.08403 C -0.56649 -0.10139 -0.44844 -0.25185 -0.30347 -0.25185 Z " pathEditMode="relative" rAng="0" ptsTypes="fffff">
                                      <p:cBhvr>
                                        <p:cTn id="15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47 -0.25185 C -0.16545 -0.25185 -0.05226 -0.09676 -0.05226 0.09421 C -0.05226 0.28518 -0.16545 0.4412 -0.30347 0.4412 C -0.44167 0.4412 -0.554 0.28518 -0.554 0.09421 C -0.554 -0.09676 -0.44167 -0.25185 -0.30347 -0.25185 Z " pathEditMode="relative" rAng="0" ptsTypes="fffff">
                                      <p:cBhvr>
                                        <p:cTn id="18" dur="2000" spd="-100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1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48 -0.25185 C -0.16285 -0.25185 -0.04809 -0.09931 -0.04809 0.08842 C -0.04809 0.27592 -0.16285 0.42893 -0.30348 0.42893 C -0.44393 0.42893 -0.55816 0.27592 -0.55816 0.08842 C -0.55816 -0.09931 -0.44393 -0.25185 -0.30348 -0.25185 Z " pathEditMode="relative" rAng="0" ptsTypes="fffff">
                                      <p:cBhvr>
                                        <p:cTn id="21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7" grpId="1" animBg="1"/>
      <p:bldP spid="16387" grpId="2" animBg="1"/>
      <p:bldP spid="16387" grpId="3" animBg="1"/>
      <p:bldP spid="16387" grpId="4" animBg="1"/>
      <p:bldP spid="16387" grpId="5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магнитный диск 2"/>
          <p:cNvSpPr/>
          <p:nvPr/>
        </p:nvSpPr>
        <p:spPr>
          <a:xfrm>
            <a:off x="1214414" y="4929198"/>
            <a:ext cx="1928826" cy="1428736"/>
          </a:xfrm>
          <a:prstGeom prst="flowChartMagneticDisk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X:\мама\Мои рисунки\люди и профессии анимации\1venus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7" y="3040512"/>
            <a:ext cx="2928958" cy="2817379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3857620" y="714356"/>
            <a:ext cx="4929222" cy="3214710"/>
          </a:xfrm>
          <a:prstGeom prst="cloudCallout">
            <a:avLst>
              <a:gd name="adj1" fmla="val -59097"/>
              <a:gd name="adj2" fmla="val 35519"/>
            </a:avLst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0000FF"/>
                </a:solidFill>
                <a:latin typeface="Monotype Corsiva" pitchFamily="66" charset="0"/>
              </a:rPr>
              <a:t>Берегите зрение!</a:t>
            </a:r>
            <a:endParaRPr lang="ru-RU" sz="6600" b="1" dirty="0">
              <a:solidFill>
                <a:srgbClr val="0000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</Words>
  <Application>Microsoft Office PowerPoint</Application>
  <PresentationFormat>Экран (4:3)</PresentationFormat>
  <Paragraphs>1</Paragraphs>
  <Slides>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санек</dc:creator>
  <cp:lastModifiedBy>галина</cp:lastModifiedBy>
  <cp:revision>38</cp:revision>
  <dcterms:created xsi:type="dcterms:W3CDTF">2010-01-03T19:42:32Z</dcterms:created>
  <dcterms:modified xsi:type="dcterms:W3CDTF">2012-12-03T15:11:35Z</dcterms:modified>
</cp:coreProperties>
</file>