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9"/>
  </p:notesMasterIdLst>
  <p:sldIdLst>
    <p:sldId id="277" r:id="rId2"/>
    <p:sldId id="283" r:id="rId3"/>
    <p:sldId id="256" r:id="rId4"/>
    <p:sldId id="290" r:id="rId5"/>
    <p:sldId id="258" r:id="rId6"/>
    <p:sldId id="287" r:id="rId7"/>
    <p:sldId id="289" r:id="rId8"/>
    <p:sldId id="284" r:id="rId9"/>
    <p:sldId id="259" r:id="rId10"/>
    <p:sldId id="261" r:id="rId11"/>
    <p:sldId id="262" r:id="rId12"/>
    <p:sldId id="274" r:id="rId13"/>
    <p:sldId id="263" r:id="rId14"/>
    <p:sldId id="285" r:id="rId15"/>
    <p:sldId id="269" r:id="rId16"/>
    <p:sldId id="275" r:id="rId17"/>
    <p:sldId id="27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ADFB91-1F70-43FF-AAC9-D72BC0E6CE3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6605E48-82FD-4BB1-88D6-E6D84D99EE53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solidFill>
            <a:srgbClr val="FFC000"/>
          </a:solidFill>
        </a:ln>
      </dgm:spPr>
      <dgm:t>
        <a:bodyPr lIns="0" tIns="0" rIns="0" bIns="0"/>
        <a:lstStyle/>
        <a:p>
          <a:r>
            <a:rPr lang="ru-RU" sz="2400" b="1" dirty="0"/>
            <a:t>600</a:t>
          </a:r>
        </a:p>
      </dgm:t>
    </dgm:pt>
    <dgm:pt modelId="{811C372B-F105-424B-A5ED-2020EBA209C5}" type="parTrans" cxnId="{BA74DD16-13FC-4FFB-AFDB-675A85184E15}">
      <dgm:prSet/>
      <dgm:spPr/>
      <dgm:t>
        <a:bodyPr/>
        <a:lstStyle/>
        <a:p>
          <a:endParaRPr lang="ru-RU"/>
        </a:p>
      </dgm:t>
    </dgm:pt>
    <dgm:pt modelId="{89E6323F-58F8-447B-9534-BFC8E5DEC4C4}" type="sibTrans" cxnId="{BA74DD16-13FC-4FFB-AFDB-675A85184E15}">
      <dgm:prSet custT="1"/>
      <dgm:spPr>
        <a:ln>
          <a:solidFill>
            <a:srgbClr val="FF0000"/>
          </a:solidFill>
        </a:ln>
      </dgm:spPr>
      <dgm:t>
        <a:bodyPr/>
        <a:lstStyle/>
        <a:p>
          <a:r>
            <a:rPr lang="ru-RU" sz="2000" b="1" dirty="0">
              <a:solidFill>
                <a:srgbClr val="002060"/>
              </a:solidFill>
            </a:rPr>
            <a:t>:5</a:t>
          </a:r>
          <a:r>
            <a:rPr lang="ru-RU" sz="2000" b="1" dirty="0">
              <a:solidFill>
                <a:srgbClr val="002060"/>
              </a:solidFill>
              <a:sym typeface="Wingdings"/>
            </a:rPr>
            <a:t>4</a:t>
          </a:r>
          <a:endParaRPr lang="ru-RU" sz="2000" b="1" dirty="0">
            <a:solidFill>
              <a:srgbClr val="002060"/>
            </a:solidFill>
          </a:endParaRPr>
        </a:p>
      </dgm:t>
    </dgm:pt>
    <dgm:pt modelId="{83DDC726-4B4D-44F1-86F1-1B14F2738599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solidFill>
            <a:srgbClr val="FFC000"/>
          </a:solidFill>
        </a:ln>
      </dgm:spPr>
      <dgm:t>
        <a:bodyPr lIns="0" tIns="0" rIns="0" bIns="0"/>
        <a:lstStyle/>
        <a:p>
          <a:r>
            <a:rPr lang="ru-RU" sz="2400" b="1" dirty="0"/>
            <a:t>480</a:t>
          </a:r>
        </a:p>
      </dgm:t>
    </dgm:pt>
    <dgm:pt modelId="{A0267A6D-A804-4B7A-9E32-6596BAD2ABCC}" type="parTrans" cxnId="{B1EE2889-CE7F-4E2C-BB13-AD03CC20FE01}">
      <dgm:prSet/>
      <dgm:spPr/>
      <dgm:t>
        <a:bodyPr/>
        <a:lstStyle/>
        <a:p>
          <a:endParaRPr lang="ru-RU"/>
        </a:p>
      </dgm:t>
    </dgm:pt>
    <dgm:pt modelId="{EFBF0996-7875-4B47-AD58-86ED426F3A68}" type="sibTrans" cxnId="{B1EE2889-CE7F-4E2C-BB13-AD03CC20FE01}">
      <dgm:prSet custT="1"/>
      <dgm:spPr>
        <a:ln>
          <a:solidFill>
            <a:srgbClr val="FF0000"/>
          </a:solidFill>
        </a:ln>
      </dgm:spPr>
      <dgm:t>
        <a:bodyPr/>
        <a:lstStyle/>
        <a:p>
          <a:r>
            <a:rPr lang="ru-RU" sz="2000" b="1" i="0" dirty="0">
              <a:solidFill>
                <a:srgbClr val="002060"/>
              </a:solidFill>
            </a:rPr>
            <a:t>:8</a:t>
          </a:r>
          <a:r>
            <a:rPr lang="ru-RU" sz="2000" b="1" i="0" dirty="0">
              <a:solidFill>
                <a:srgbClr val="002060"/>
              </a:solidFill>
              <a:sym typeface="Wingdings"/>
            </a:rPr>
            <a:t>6</a:t>
          </a:r>
          <a:endParaRPr lang="ru-RU" sz="2000" b="1" i="0" dirty="0">
            <a:solidFill>
              <a:srgbClr val="002060"/>
            </a:solidFill>
          </a:endParaRPr>
        </a:p>
      </dgm:t>
    </dgm:pt>
    <dgm:pt modelId="{999F2347-629F-494C-A241-B0682D63FE50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solidFill>
            <a:srgbClr val="FFC000"/>
          </a:solidFill>
        </a:ln>
      </dgm:spPr>
      <dgm:t>
        <a:bodyPr lIns="0" tIns="0" rIns="0" bIns="0"/>
        <a:lstStyle/>
        <a:p>
          <a:r>
            <a:rPr lang="ru-RU" sz="2400" b="1" dirty="0"/>
            <a:t>360</a:t>
          </a:r>
        </a:p>
      </dgm:t>
    </dgm:pt>
    <dgm:pt modelId="{22DF2984-3801-42B0-905D-9984BB3BBE08}" type="parTrans" cxnId="{15A6140A-6E8F-492E-BA97-37F89EA28650}">
      <dgm:prSet/>
      <dgm:spPr/>
      <dgm:t>
        <a:bodyPr/>
        <a:lstStyle/>
        <a:p>
          <a:endParaRPr lang="ru-RU"/>
        </a:p>
      </dgm:t>
    </dgm:pt>
    <dgm:pt modelId="{12CCE48E-A5FD-4B12-A7C1-98F5A971836E}" type="sibTrans" cxnId="{15A6140A-6E8F-492E-BA97-37F89EA28650}">
      <dgm:prSet custT="1"/>
      <dgm:spPr>
        <a:ln>
          <a:solidFill>
            <a:srgbClr val="FF0000"/>
          </a:solidFill>
        </a:ln>
      </dgm:spPr>
      <dgm:t>
        <a:bodyPr/>
        <a:lstStyle/>
        <a:p>
          <a:r>
            <a:rPr lang="ru-RU" sz="2000" b="1" dirty="0">
              <a:solidFill>
                <a:srgbClr val="002060"/>
              </a:solidFill>
            </a:rPr>
            <a:t>-120</a:t>
          </a:r>
        </a:p>
      </dgm:t>
    </dgm:pt>
    <dgm:pt modelId="{4E40669A-F40C-4F1C-9886-BBF39C6E64B0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rgbClr val="FFC000"/>
          </a:solidFill>
        </a:ln>
      </dgm:spPr>
      <dgm:t>
        <a:bodyPr lIns="0" tIns="0" rIns="0" bIns="0"/>
        <a:lstStyle/>
        <a:p>
          <a:r>
            <a:rPr lang="ru-RU" sz="2400" b="1" dirty="0"/>
            <a:t>240</a:t>
          </a:r>
        </a:p>
      </dgm:t>
    </dgm:pt>
    <dgm:pt modelId="{E64B2F1B-BC5D-4C22-9544-772ACE105CC5}" type="parTrans" cxnId="{F4F025D7-04B1-4804-BB32-58E51FDE4B66}">
      <dgm:prSet/>
      <dgm:spPr/>
      <dgm:t>
        <a:bodyPr/>
        <a:lstStyle/>
        <a:p>
          <a:endParaRPr lang="ru-RU"/>
        </a:p>
      </dgm:t>
    </dgm:pt>
    <dgm:pt modelId="{E53FF16C-5A25-4E49-9463-45FEC96EA997}" type="sibTrans" cxnId="{F4F025D7-04B1-4804-BB32-58E51FDE4B66}">
      <dgm:prSet custT="1"/>
      <dgm:spPr>
        <a:ln>
          <a:solidFill>
            <a:srgbClr val="FF0000"/>
          </a:solidFill>
        </a:ln>
      </dgm:spPr>
      <dgm:t>
        <a:bodyPr/>
        <a:lstStyle/>
        <a:p>
          <a:r>
            <a:rPr lang="ru-RU" sz="2000" b="1" dirty="0">
              <a:solidFill>
                <a:srgbClr val="002060"/>
              </a:solidFill>
            </a:rPr>
            <a:t>:2</a:t>
          </a:r>
        </a:p>
      </dgm:t>
    </dgm:pt>
    <dgm:pt modelId="{FD440FA4-FE16-4BA6-8315-746ACA95070F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rgbClr val="FFC000"/>
          </a:solidFill>
        </a:ln>
      </dgm:spPr>
      <dgm:t>
        <a:bodyPr lIns="0" tIns="0" rIns="0" bIns="0"/>
        <a:lstStyle/>
        <a:p>
          <a:r>
            <a:rPr lang="ru-RU" sz="2400" b="1" dirty="0"/>
            <a:t>120</a:t>
          </a:r>
        </a:p>
      </dgm:t>
    </dgm:pt>
    <dgm:pt modelId="{E9D57257-17E5-4C21-9B3F-3C472130CA49}" type="parTrans" cxnId="{7AFA7AFD-3B13-43B8-84CA-80F5BF59700C}">
      <dgm:prSet/>
      <dgm:spPr/>
      <dgm:t>
        <a:bodyPr/>
        <a:lstStyle/>
        <a:p>
          <a:endParaRPr lang="ru-RU"/>
        </a:p>
      </dgm:t>
    </dgm:pt>
    <dgm:pt modelId="{A2F310E5-C99E-4136-AB36-03527B06BD44}" type="sibTrans" cxnId="{7AFA7AFD-3B13-43B8-84CA-80F5BF59700C}">
      <dgm:prSet/>
      <dgm:spPr/>
      <dgm:t>
        <a:bodyPr/>
        <a:lstStyle/>
        <a:p>
          <a:endParaRPr lang="ru-RU"/>
        </a:p>
      </dgm:t>
    </dgm:pt>
    <dgm:pt modelId="{452C8E51-291E-4BED-A672-5E81F76A8EFE}" type="pres">
      <dgm:prSet presAssocID="{64ADFB91-1F70-43FF-AAC9-D72BC0E6CE3A}" presName="Name0" presStyleCnt="0">
        <dgm:presLayoutVars>
          <dgm:dir/>
          <dgm:resizeHandles val="exact"/>
        </dgm:presLayoutVars>
      </dgm:prSet>
      <dgm:spPr/>
    </dgm:pt>
    <dgm:pt modelId="{D6FFC1F3-98BC-487C-939C-26903D12E10F}" type="pres">
      <dgm:prSet presAssocID="{A6605E48-82FD-4BB1-88D6-E6D84D99EE53}" presName="node" presStyleLbl="node1" presStyleIdx="0" presStyleCnt="5" custScaleX="44489" custScaleY="713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1248FD-21A3-4487-8432-25E8A8B735EC}" type="pres">
      <dgm:prSet presAssocID="{89E6323F-58F8-447B-9534-BFC8E5DEC4C4}" presName="sibTrans" presStyleLbl="sibTrans2D1" presStyleIdx="0" presStyleCnt="4" custScaleX="212314"/>
      <dgm:spPr/>
      <dgm:t>
        <a:bodyPr/>
        <a:lstStyle/>
        <a:p>
          <a:endParaRPr lang="ru-RU"/>
        </a:p>
      </dgm:t>
    </dgm:pt>
    <dgm:pt modelId="{8891006A-8094-4F27-A8DC-E5CC0F14A001}" type="pres">
      <dgm:prSet presAssocID="{89E6323F-58F8-447B-9534-BFC8E5DEC4C4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0E58DDA4-0A22-4BE5-89F7-365D36E5CF07}" type="pres">
      <dgm:prSet presAssocID="{83DDC726-4B4D-44F1-86F1-1B14F2738599}" presName="node" presStyleLbl="node1" presStyleIdx="1" presStyleCnt="5" custScaleX="47323" custScaleY="731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8BA25-7A13-498C-B157-F594DEE3D839}" type="pres">
      <dgm:prSet presAssocID="{EFBF0996-7875-4B47-AD58-86ED426F3A68}" presName="sibTrans" presStyleLbl="sibTrans2D1" presStyleIdx="1" presStyleCnt="4" custScaleX="205915"/>
      <dgm:spPr/>
      <dgm:t>
        <a:bodyPr/>
        <a:lstStyle/>
        <a:p>
          <a:endParaRPr lang="ru-RU"/>
        </a:p>
      </dgm:t>
    </dgm:pt>
    <dgm:pt modelId="{6018921E-F9DD-47FA-8138-C5BA74353534}" type="pres">
      <dgm:prSet presAssocID="{EFBF0996-7875-4B47-AD58-86ED426F3A68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617E2925-3E1F-4A84-8597-B0609ADEFDB5}" type="pres">
      <dgm:prSet presAssocID="{999F2347-629F-494C-A241-B0682D63FE50}" presName="node" presStyleLbl="node1" presStyleIdx="2" presStyleCnt="5" custScaleX="48886" custScaleY="695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35AC1D-FC7D-4485-96AA-2C5EDC4C0486}" type="pres">
      <dgm:prSet presAssocID="{12CCE48E-A5FD-4B12-A7C1-98F5A971836E}" presName="sibTrans" presStyleLbl="sibTrans2D1" presStyleIdx="2" presStyleCnt="4" custScaleX="199515"/>
      <dgm:spPr/>
      <dgm:t>
        <a:bodyPr/>
        <a:lstStyle/>
        <a:p>
          <a:endParaRPr lang="ru-RU"/>
        </a:p>
      </dgm:t>
    </dgm:pt>
    <dgm:pt modelId="{B4B615C9-E458-406D-8C3D-28EE74764033}" type="pres">
      <dgm:prSet presAssocID="{12CCE48E-A5FD-4B12-A7C1-98F5A971836E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C59276C4-3A36-4E7F-AC2C-43E394D517FF}" type="pres">
      <dgm:prSet presAssocID="{4E40669A-F40C-4F1C-9886-BBF39C6E64B0}" presName="node" presStyleLbl="node1" presStyleIdx="3" presStyleCnt="5" custScaleX="48431" custScaleY="695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EDEDA0-3FA1-48E9-83C8-1B0DA4A8A452}" type="pres">
      <dgm:prSet presAssocID="{E53FF16C-5A25-4E49-9463-45FEC96EA997}" presName="sibTrans" presStyleLbl="sibTrans2D1" presStyleIdx="3" presStyleCnt="4" custScaleX="209143"/>
      <dgm:spPr/>
      <dgm:t>
        <a:bodyPr/>
        <a:lstStyle/>
        <a:p>
          <a:endParaRPr lang="ru-RU"/>
        </a:p>
      </dgm:t>
    </dgm:pt>
    <dgm:pt modelId="{C251F54A-6F5B-448B-A6FA-19403636624C}" type="pres">
      <dgm:prSet presAssocID="{E53FF16C-5A25-4E49-9463-45FEC96EA997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DCFBFB1E-5BC7-44CD-B979-5A5CF2C60643}" type="pres">
      <dgm:prSet presAssocID="{FD440FA4-FE16-4BA6-8315-746ACA95070F}" presName="node" presStyleLbl="node1" presStyleIdx="4" presStyleCnt="5" custScaleX="44252" custScaleY="731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1BD851-9562-4F7A-A912-1BF2DA6F7576}" type="presOf" srcId="{EFBF0996-7875-4B47-AD58-86ED426F3A68}" destId="{8FA8BA25-7A13-498C-B157-F594DEE3D839}" srcOrd="0" destOrd="0" presId="urn:microsoft.com/office/officeart/2005/8/layout/process1"/>
    <dgm:cxn modelId="{966A80EF-56B7-4C98-A3F1-DF471DCCE382}" type="presOf" srcId="{83DDC726-4B4D-44F1-86F1-1B14F2738599}" destId="{0E58DDA4-0A22-4BE5-89F7-365D36E5CF07}" srcOrd="0" destOrd="0" presId="urn:microsoft.com/office/officeart/2005/8/layout/process1"/>
    <dgm:cxn modelId="{DE327DD1-9DA7-463D-887C-CECE142F0327}" type="presOf" srcId="{89E6323F-58F8-447B-9534-BFC8E5DEC4C4}" destId="{291248FD-21A3-4487-8432-25E8A8B735EC}" srcOrd="0" destOrd="0" presId="urn:microsoft.com/office/officeart/2005/8/layout/process1"/>
    <dgm:cxn modelId="{15A6140A-6E8F-492E-BA97-37F89EA28650}" srcId="{64ADFB91-1F70-43FF-AAC9-D72BC0E6CE3A}" destId="{999F2347-629F-494C-A241-B0682D63FE50}" srcOrd="2" destOrd="0" parTransId="{22DF2984-3801-42B0-905D-9984BB3BBE08}" sibTransId="{12CCE48E-A5FD-4B12-A7C1-98F5A971836E}"/>
    <dgm:cxn modelId="{991437B1-000F-4A55-95E8-CDBD95D1F200}" type="presOf" srcId="{FD440FA4-FE16-4BA6-8315-746ACA95070F}" destId="{DCFBFB1E-5BC7-44CD-B979-5A5CF2C60643}" srcOrd="0" destOrd="0" presId="urn:microsoft.com/office/officeart/2005/8/layout/process1"/>
    <dgm:cxn modelId="{CB0F68D0-2691-46AB-9164-5FD76C870950}" type="presOf" srcId="{999F2347-629F-494C-A241-B0682D63FE50}" destId="{617E2925-3E1F-4A84-8597-B0609ADEFDB5}" srcOrd="0" destOrd="0" presId="urn:microsoft.com/office/officeart/2005/8/layout/process1"/>
    <dgm:cxn modelId="{7AFA7AFD-3B13-43B8-84CA-80F5BF59700C}" srcId="{64ADFB91-1F70-43FF-AAC9-D72BC0E6CE3A}" destId="{FD440FA4-FE16-4BA6-8315-746ACA95070F}" srcOrd="4" destOrd="0" parTransId="{E9D57257-17E5-4C21-9B3F-3C472130CA49}" sibTransId="{A2F310E5-C99E-4136-AB36-03527B06BD44}"/>
    <dgm:cxn modelId="{E5EE5334-A933-4C91-A8C0-84C0AEBC3E44}" type="presOf" srcId="{12CCE48E-A5FD-4B12-A7C1-98F5A971836E}" destId="{D635AC1D-FC7D-4485-96AA-2C5EDC4C0486}" srcOrd="0" destOrd="0" presId="urn:microsoft.com/office/officeart/2005/8/layout/process1"/>
    <dgm:cxn modelId="{37E05E43-7FFF-4B25-9B80-51CBEBB46B96}" type="presOf" srcId="{E53FF16C-5A25-4E49-9463-45FEC96EA997}" destId="{D6EDEDA0-3FA1-48E9-83C8-1B0DA4A8A452}" srcOrd="0" destOrd="0" presId="urn:microsoft.com/office/officeart/2005/8/layout/process1"/>
    <dgm:cxn modelId="{349D91EE-678E-47CF-9992-03B8185A46A4}" type="presOf" srcId="{12CCE48E-A5FD-4B12-A7C1-98F5A971836E}" destId="{B4B615C9-E458-406D-8C3D-28EE74764033}" srcOrd="1" destOrd="0" presId="urn:microsoft.com/office/officeart/2005/8/layout/process1"/>
    <dgm:cxn modelId="{B64BB7C6-7F0F-4515-89EB-CB1DF1BF252B}" type="presOf" srcId="{EFBF0996-7875-4B47-AD58-86ED426F3A68}" destId="{6018921E-F9DD-47FA-8138-C5BA74353534}" srcOrd="1" destOrd="0" presId="urn:microsoft.com/office/officeart/2005/8/layout/process1"/>
    <dgm:cxn modelId="{2D748F2C-20C0-4BA3-B324-9E0D29AB3E5B}" type="presOf" srcId="{89E6323F-58F8-447B-9534-BFC8E5DEC4C4}" destId="{8891006A-8094-4F27-A8DC-E5CC0F14A001}" srcOrd="1" destOrd="0" presId="urn:microsoft.com/office/officeart/2005/8/layout/process1"/>
    <dgm:cxn modelId="{914B107F-137C-488F-98E7-F39EDC3C098A}" type="presOf" srcId="{64ADFB91-1F70-43FF-AAC9-D72BC0E6CE3A}" destId="{452C8E51-291E-4BED-A672-5E81F76A8EFE}" srcOrd="0" destOrd="0" presId="urn:microsoft.com/office/officeart/2005/8/layout/process1"/>
    <dgm:cxn modelId="{B1EE2889-CE7F-4E2C-BB13-AD03CC20FE01}" srcId="{64ADFB91-1F70-43FF-AAC9-D72BC0E6CE3A}" destId="{83DDC726-4B4D-44F1-86F1-1B14F2738599}" srcOrd="1" destOrd="0" parTransId="{A0267A6D-A804-4B7A-9E32-6596BAD2ABCC}" sibTransId="{EFBF0996-7875-4B47-AD58-86ED426F3A68}"/>
    <dgm:cxn modelId="{52C51276-E26E-43E1-807B-AAACC715A7E7}" type="presOf" srcId="{A6605E48-82FD-4BB1-88D6-E6D84D99EE53}" destId="{D6FFC1F3-98BC-487C-939C-26903D12E10F}" srcOrd="0" destOrd="0" presId="urn:microsoft.com/office/officeart/2005/8/layout/process1"/>
    <dgm:cxn modelId="{B142767B-3463-4778-906E-0EA68134BCB4}" type="presOf" srcId="{E53FF16C-5A25-4E49-9463-45FEC96EA997}" destId="{C251F54A-6F5B-448B-A6FA-19403636624C}" srcOrd="1" destOrd="0" presId="urn:microsoft.com/office/officeart/2005/8/layout/process1"/>
    <dgm:cxn modelId="{F4F025D7-04B1-4804-BB32-58E51FDE4B66}" srcId="{64ADFB91-1F70-43FF-AAC9-D72BC0E6CE3A}" destId="{4E40669A-F40C-4F1C-9886-BBF39C6E64B0}" srcOrd="3" destOrd="0" parTransId="{E64B2F1B-BC5D-4C22-9544-772ACE105CC5}" sibTransId="{E53FF16C-5A25-4E49-9463-45FEC96EA997}"/>
    <dgm:cxn modelId="{BA74DD16-13FC-4FFB-AFDB-675A85184E15}" srcId="{64ADFB91-1F70-43FF-AAC9-D72BC0E6CE3A}" destId="{A6605E48-82FD-4BB1-88D6-E6D84D99EE53}" srcOrd="0" destOrd="0" parTransId="{811C372B-F105-424B-A5ED-2020EBA209C5}" sibTransId="{89E6323F-58F8-447B-9534-BFC8E5DEC4C4}"/>
    <dgm:cxn modelId="{9EE48E40-7BB5-4D15-9A05-64FDA6A8666B}" type="presOf" srcId="{4E40669A-F40C-4F1C-9886-BBF39C6E64B0}" destId="{C59276C4-3A36-4E7F-AC2C-43E394D517FF}" srcOrd="0" destOrd="0" presId="urn:microsoft.com/office/officeart/2005/8/layout/process1"/>
    <dgm:cxn modelId="{17D4A0B2-FBAB-4D51-B805-5300B0428734}" type="presParOf" srcId="{452C8E51-291E-4BED-A672-5E81F76A8EFE}" destId="{D6FFC1F3-98BC-487C-939C-26903D12E10F}" srcOrd="0" destOrd="0" presId="urn:microsoft.com/office/officeart/2005/8/layout/process1"/>
    <dgm:cxn modelId="{BC3771EB-0F23-4ADD-839C-494913A118A3}" type="presParOf" srcId="{452C8E51-291E-4BED-A672-5E81F76A8EFE}" destId="{291248FD-21A3-4487-8432-25E8A8B735EC}" srcOrd="1" destOrd="0" presId="urn:microsoft.com/office/officeart/2005/8/layout/process1"/>
    <dgm:cxn modelId="{24BFE87A-D4A3-47CB-8C2D-18894542BB6B}" type="presParOf" srcId="{291248FD-21A3-4487-8432-25E8A8B735EC}" destId="{8891006A-8094-4F27-A8DC-E5CC0F14A001}" srcOrd="0" destOrd="0" presId="urn:microsoft.com/office/officeart/2005/8/layout/process1"/>
    <dgm:cxn modelId="{BA4BF857-AD71-4A9C-929A-BEE3D3EC2DDB}" type="presParOf" srcId="{452C8E51-291E-4BED-A672-5E81F76A8EFE}" destId="{0E58DDA4-0A22-4BE5-89F7-365D36E5CF07}" srcOrd="2" destOrd="0" presId="urn:microsoft.com/office/officeart/2005/8/layout/process1"/>
    <dgm:cxn modelId="{C80DB1B9-29E1-4C44-BE09-A62B279946A7}" type="presParOf" srcId="{452C8E51-291E-4BED-A672-5E81F76A8EFE}" destId="{8FA8BA25-7A13-498C-B157-F594DEE3D839}" srcOrd="3" destOrd="0" presId="urn:microsoft.com/office/officeart/2005/8/layout/process1"/>
    <dgm:cxn modelId="{BACFA4E6-4071-49FF-8A78-5DEDAAD12BB2}" type="presParOf" srcId="{8FA8BA25-7A13-498C-B157-F594DEE3D839}" destId="{6018921E-F9DD-47FA-8138-C5BA74353534}" srcOrd="0" destOrd="0" presId="urn:microsoft.com/office/officeart/2005/8/layout/process1"/>
    <dgm:cxn modelId="{0984D6DF-0B99-4A72-A5FD-B12B7D2AD023}" type="presParOf" srcId="{452C8E51-291E-4BED-A672-5E81F76A8EFE}" destId="{617E2925-3E1F-4A84-8597-B0609ADEFDB5}" srcOrd="4" destOrd="0" presId="urn:microsoft.com/office/officeart/2005/8/layout/process1"/>
    <dgm:cxn modelId="{FE4EC0FD-DA5D-432F-BDD0-9C22BB1933CC}" type="presParOf" srcId="{452C8E51-291E-4BED-A672-5E81F76A8EFE}" destId="{D635AC1D-FC7D-4485-96AA-2C5EDC4C0486}" srcOrd="5" destOrd="0" presId="urn:microsoft.com/office/officeart/2005/8/layout/process1"/>
    <dgm:cxn modelId="{3501C2C2-B0AC-4F5E-8E1D-C7272AEDA7BD}" type="presParOf" srcId="{D635AC1D-FC7D-4485-96AA-2C5EDC4C0486}" destId="{B4B615C9-E458-406D-8C3D-28EE74764033}" srcOrd="0" destOrd="0" presId="urn:microsoft.com/office/officeart/2005/8/layout/process1"/>
    <dgm:cxn modelId="{FC252406-1DEB-4D6C-BD29-7A5BAD460448}" type="presParOf" srcId="{452C8E51-291E-4BED-A672-5E81F76A8EFE}" destId="{C59276C4-3A36-4E7F-AC2C-43E394D517FF}" srcOrd="6" destOrd="0" presId="urn:microsoft.com/office/officeart/2005/8/layout/process1"/>
    <dgm:cxn modelId="{B4EB75E2-D206-4BC7-BE86-CAE575086ADF}" type="presParOf" srcId="{452C8E51-291E-4BED-A672-5E81F76A8EFE}" destId="{D6EDEDA0-3FA1-48E9-83C8-1B0DA4A8A452}" srcOrd="7" destOrd="0" presId="urn:microsoft.com/office/officeart/2005/8/layout/process1"/>
    <dgm:cxn modelId="{81CA8644-2C8C-4903-9913-DFFF61C515C1}" type="presParOf" srcId="{D6EDEDA0-3FA1-48E9-83C8-1B0DA4A8A452}" destId="{C251F54A-6F5B-448B-A6FA-19403636624C}" srcOrd="0" destOrd="0" presId="urn:microsoft.com/office/officeart/2005/8/layout/process1"/>
    <dgm:cxn modelId="{7809B883-AB1B-4303-A318-CA2CBF860776}" type="presParOf" srcId="{452C8E51-291E-4BED-A672-5E81F76A8EFE}" destId="{DCFBFB1E-5BC7-44CD-B979-5A5CF2C60643}" srcOrd="8" destOrd="0" presId="urn:microsoft.com/office/officeart/2005/8/layout/process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ADFB91-1F70-43FF-AAC9-D72BC0E6CE3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6605E48-82FD-4BB1-88D6-E6D84D99EE53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6"/>
          </a:solidFill>
        </a:ln>
      </dgm:spPr>
      <dgm:t>
        <a:bodyPr lIns="0" tIns="0" rIns="0" bIns="0"/>
        <a:lstStyle/>
        <a:p>
          <a:r>
            <a:rPr lang="ru-RU" sz="2400" b="1" dirty="0" smtClean="0">
              <a:solidFill>
                <a:schemeClr val="accent6"/>
              </a:solidFill>
            </a:rPr>
            <a:t>80</a:t>
          </a:r>
          <a:endParaRPr lang="ru-RU" sz="2400" b="1" dirty="0">
            <a:solidFill>
              <a:schemeClr val="accent6"/>
            </a:solidFill>
          </a:endParaRPr>
        </a:p>
      </dgm:t>
    </dgm:pt>
    <dgm:pt modelId="{811C372B-F105-424B-A5ED-2020EBA209C5}" type="parTrans" cxnId="{BA74DD16-13FC-4FFB-AFDB-675A85184E15}">
      <dgm:prSet/>
      <dgm:spPr/>
      <dgm:t>
        <a:bodyPr/>
        <a:lstStyle/>
        <a:p>
          <a:endParaRPr lang="ru-RU"/>
        </a:p>
      </dgm:t>
    </dgm:pt>
    <dgm:pt modelId="{89E6323F-58F8-447B-9534-BFC8E5DEC4C4}" type="sibTrans" cxnId="{BA74DD16-13FC-4FFB-AFDB-675A85184E15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  <a:sym typeface="Wingdings"/>
            </a:rPr>
            <a:t>80</a:t>
          </a:r>
          <a:endParaRPr lang="ru-RU" sz="2000" b="1" dirty="0">
            <a:solidFill>
              <a:schemeClr val="bg1"/>
            </a:solidFill>
          </a:endParaRPr>
        </a:p>
      </dgm:t>
    </dgm:pt>
    <dgm:pt modelId="{83DDC726-4B4D-44F1-86F1-1B14F2738599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6"/>
          </a:solidFill>
        </a:ln>
      </dgm:spPr>
      <dgm:t>
        <a:bodyPr lIns="0" tIns="0" rIns="0" bIns="0"/>
        <a:lstStyle/>
        <a:p>
          <a:r>
            <a:rPr lang="ru-RU" sz="2400" b="1" dirty="0" smtClean="0">
              <a:solidFill>
                <a:schemeClr val="accent6"/>
              </a:solidFill>
            </a:rPr>
            <a:t>6400</a:t>
          </a:r>
          <a:endParaRPr lang="ru-RU" sz="2400" b="1" dirty="0">
            <a:solidFill>
              <a:schemeClr val="accent6"/>
            </a:solidFill>
          </a:endParaRPr>
        </a:p>
      </dgm:t>
    </dgm:pt>
    <dgm:pt modelId="{A0267A6D-A804-4B7A-9E32-6596BAD2ABCC}" type="parTrans" cxnId="{B1EE2889-CE7F-4E2C-BB13-AD03CC20FE01}">
      <dgm:prSet/>
      <dgm:spPr/>
      <dgm:t>
        <a:bodyPr/>
        <a:lstStyle/>
        <a:p>
          <a:endParaRPr lang="ru-RU"/>
        </a:p>
      </dgm:t>
    </dgm:pt>
    <dgm:pt modelId="{EFBF0996-7875-4B47-AD58-86ED426F3A68}" type="sibTrans" cxnId="{B1EE2889-CE7F-4E2C-BB13-AD03CC20FE01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2000" b="1" i="0" dirty="0" smtClean="0">
              <a:solidFill>
                <a:schemeClr val="bg1"/>
              </a:solidFill>
            </a:rPr>
            <a:t>+44</a:t>
          </a:r>
          <a:endParaRPr lang="ru-RU" sz="2000" b="1" i="0" dirty="0">
            <a:solidFill>
              <a:schemeClr val="bg1"/>
            </a:solidFill>
          </a:endParaRPr>
        </a:p>
      </dgm:t>
    </dgm:pt>
    <dgm:pt modelId="{999F2347-629F-494C-A241-B0682D63FE50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6"/>
          </a:solidFill>
        </a:ln>
      </dgm:spPr>
      <dgm:t>
        <a:bodyPr lIns="0" tIns="0" rIns="0" bIns="0"/>
        <a:lstStyle/>
        <a:p>
          <a:r>
            <a:rPr lang="ru-RU" sz="2400" b="1" dirty="0" smtClean="0">
              <a:solidFill>
                <a:schemeClr val="accent6"/>
              </a:solidFill>
            </a:rPr>
            <a:t>6444</a:t>
          </a:r>
          <a:endParaRPr lang="ru-RU" sz="2400" b="1" dirty="0">
            <a:solidFill>
              <a:schemeClr val="accent6"/>
            </a:solidFill>
          </a:endParaRPr>
        </a:p>
      </dgm:t>
    </dgm:pt>
    <dgm:pt modelId="{22DF2984-3801-42B0-905D-9984BB3BBE08}" type="parTrans" cxnId="{15A6140A-6E8F-492E-BA97-37F89EA28650}">
      <dgm:prSet/>
      <dgm:spPr/>
      <dgm:t>
        <a:bodyPr/>
        <a:lstStyle/>
        <a:p>
          <a:endParaRPr lang="ru-RU"/>
        </a:p>
      </dgm:t>
    </dgm:pt>
    <dgm:pt modelId="{12CCE48E-A5FD-4B12-A7C1-98F5A971836E}" type="sibTrans" cxnId="{15A6140A-6E8F-492E-BA97-37F89EA28650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bg1"/>
              </a:solidFill>
            </a:rPr>
            <a:t>+46-46</a:t>
          </a:r>
          <a:endParaRPr lang="ru-RU" sz="1400" b="1" dirty="0">
            <a:solidFill>
              <a:schemeClr val="bg1"/>
            </a:solidFill>
          </a:endParaRPr>
        </a:p>
      </dgm:t>
    </dgm:pt>
    <dgm:pt modelId="{4E40669A-F40C-4F1C-9886-BBF39C6E64B0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6"/>
          </a:solidFill>
        </a:ln>
      </dgm:spPr>
      <dgm:t>
        <a:bodyPr lIns="0" tIns="0" rIns="0" bIns="0"/>
        <a:lstStyle/>
        <a:p>
          <a:r>
            <a:rPr lang="ru-RU" sz="2400" b="1" dirty="0" smtClean="0">
              <a:solidFill>
                <a:schemeClr val="accent6"/>
              </a:solidFill>
            </a:rPr>
            <a:t>6444</a:t>
          </a:r>
          <a:endParaRPr lang="ru-RU" sz="2400" b="1" dirty="0">
            <a:solidFill>
              <a:schemeClr val="accent6"/>
            </a:solidFill>
          </a:endParaRPr>
        </a:p>
      </dgm:t>
    </dgm:pt>
    <dgm:pt modelId="{E64B2F1B-BC5D-4C22-9544-772ACE105CC5}" type="parTrans" cxnId="{F4F025D7-04B1-4804-BB32-58E51FDE4B66}">
      <dgm:prSet/>
      <dgm:spPr/>
      <dgm:t>
        <a:bodyPr/>
        <a:lstStyle/>
        <a:p>
          <a:endParaRPr lang="ru-RU"/>
        </a:p>
      </dgm:t>
    </dgm:pt>
    <dgm:pt modelId="{E53FF16C-5A25-4E49-9463-45FEC96EA997}" type="sibTrans" cxnId="{F4F025D7-04B1-4804-BB32-58E51FDE4B66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:18</a:t>
          </a:r>
          <a:endParaRPr lang="ru-RU" sz="2000" b="1" dirty="0">
            <a:solidFill>
              <a:schemeClr val="bg1"/>
            </a:solidFill>
          </a:endParaRPr>
        </a:p>
      </dgm:t>
    </dgm:pt>
    <dgm:pt modelId="{FD440FA4-FE16-4BA6-8315-746ACA95070F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6"/>
          </a:solidFill>
        </a:ln>
      </dgm:spPr>
      <dgm:t>
        <a:bodyPr lIns="0" tIns="0" rIns="0" bIns="0"/>
        <a:lstStyle/>
        <a:p>
          <a:r>
            <a:rPr lang="ru-RU" sz="2400" b="1" dirty="0" smtClean="0">
              <a:solidFill>
                <a:schemeClr val="accent6"/>
              </a:solidFill>
            </a:rPr>
            <a:t>?</a:t>
          </a:r>
          <a:endParaRPr lang="ru-RU" sz="2400" b="1" dirty="0">
            <a:solidFill>
              <a:schemeClr val="accent6"/>
            </a:solidFill>
          </a:endParaRPr>
        </a:p>
      </dgm:t>
    </dgm:pt>
    <dgm:pt modelId="{E9D57257-17E5-4C21-9B3F-3C472130CA49}" type="parTrans" cxnId="{7AFA7AFD-3B13-43B8-84CA-80F5BF59700C}">
      <dgm:prSet/>
      <dgm:spPr/>
      <dgm:t>
        <a:bodyPr/>
        <a:lstStyle/>
        <a:p>
          <a:endParaRPr lang="ru-RU"/>
        </a:p>
      </dgm:t>
    </dgm:pt>
    <dgm:pt modelId="{A2F310E5-C99E-4136-AB36-03527B06BD44}" type="sibTrans" cxnId="{7AFA7AFD-3B13-43B8-84CA-80F5BF59700C}">
      <dgm:prSet/>
      <dgm:spPr/>
      <dgm:t>
        <a:bodyPr/>
        <a:lstStyle/>
        <a:p>
          <a:endParaRPr lang="ru-RU"/>
        </a:p>
      </dgm:t>
    </dgm:pt>
    <dgm:pt modelId="{452C8E51-291E-4BED-A672-5E81F76A8EFE}" type="pres">
      <dgm:prSet presAssocID="{64ADFB91-1F70-43FF-AAC9-D72BC0E6CE3A}" presName="Name0" presStyleCnt="0">
        <dgm:presLayoutVars>
          <dgm:dir/>
          <dgm:resizeHandles val="exact"/>
        </dgm:presLayoutVars>
      </dgm:prSet>
      <dgm:spPr/>
    </dgm:pt>
    <dgm:pt modelId="{D6FFC1F3-98BC-487C-939C-26903D12E10F}" type="pres">
      <dgm:prSet presAssocID="{A6605E48-82FD-4BB1-88D6-E6D84D99EE53}" presName="node" presStyleLbl="node1" presStyleIdx="0" presStyleCnt="5" custScaleX="44520" custScaleY="713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1248FD-21A3-4487-8432-25E8A8B735EC}" type="pres">
      <dgm:prSet presAssocID="{89E6323F-58F8-447B-9534-BFC8E5DEC4C4}" presName="sibTrans" presStyleLbl="sibTrans2D1" presStyleIdx="0" presStyleCnt="4" custScaleX="212314"/>
      <dgm:spPr/>
      <dgm:t>
        <a:bodyPr/>
        <a:lstStyle/>
        <a:p>
          <a:endParaRPr lang="ru-RU"/>
        </a:p>
      </dgm:t>
    </dgm:pt>
    <dgm:pt modelId="{8891006A-8094-4F27-A8DC-E5CC0F14A001}" type="pres">
      <dgm:prSet presAssocID="{89E6323F-58F8-447B-9534-BFC8E5DEC4C4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0E58DDA4-0A22-4BE5-89F7-365D36E5CF07}" type="pres">
      <dgm:prSet presAssocID="{83DDC726-4B4D-44F1-86F1-1B14F2738599}" presName="node" presStyleLbl="node1" presStyleIdx="1" presStyleCnt="5" custScaleX="47323" custScaleY="731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8BA25-7A13-498C-B157-F594DEE3D839}" type="pres">
      <dgm:prSet presAssocID="{EFBF0996-7875-4B47-AD58-86ED426F3A68}" presName="sibTrans" presStyleLbl="sibTrans2D1" presStyleIdx="1" presStyleCnt="4" custScaleX="205915"/>
      <dgm:spPr/>
      <dgm:t>
        <a:bodyPr/>
        <a:lstStyle/>
        <a:p>
          <a:endParaRPr lang="ru-RU"/>
        </a:p>
      </dgm:t>
    </dgm:pt>
    <dgm:pt modelId="{6018921E-F9DD-47FA-8138-C5BA74353534}" type="pres">
      <dgm:prSet presAssocID="{EFBF0996-7875-4B47-AD58-86ED426F3A68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617E2925-3E1F-4A84-8597-B0609ADEFDB5}" type="pres">
      <dgm:prSet presAssocID="{999F2347-629F-494C-A241-B0682D63FE50}" presName="node" presStyleLbl="node1" presStyleIdx="2" presStyleCnt="5" custScaleX="48886" custScaleY="695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35AC1D-FC7D-4485-96AA-2C5EDC4C0486}" type="pres">
      <dgm:prSet presAssocID="{12CCE48E-A5FD-4B12-A7C1-98F5A971836E}" presName="sibTrans" presStyleLbl="sibTrans2D1" presStyleIdx="2" presStyleCnt="4" custScaleX="199515"/>
      <dgm:spPr/>
      <dgm:t>
        <a:bodyPr/>
        <a:lstStyle/>
        <a:p>
          <a:endParaRPr lang="ru-RU"/>
        </a:p>
      </dgm:t>
    </dgm:pt>
    <dgm:pt modelId="{B4B615C9-E458-406D-8C3D-28EE74764033}" type="pres">
      <dgm:prSet presAssocID="{12CCE48E-A5FD-4B12-A7C1-98F5A971836E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C59276C4-3A36-4E7F-AC2C-43E394D517FF}" type="pres">
      <dgm:prSet presAssocID="{4E40669A-F40C-4F1C-9886-BBF39C6E64B0}" presName="node" presStyleLbl="node1" presStyleIdx="3" presStyleCnt="5" custScaleX="48431" custScaleY="695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EDEDA0-3FA1-48E9-83C8-1B0DA4A8A452}" type="pres">
      <dgm:prSet presAssocID="{E53FF16C-5A25-4E49-9463-45FEC96EA997}" presName="sibTrans" presStyleLbl="sibTrans2D1" presStyleIdx="3" presStyleCnt="4" custScaleX="209143"/>
      <dgm:spPr/>
      <dgm:t>
        <a:bodyPr/>
        <a:lstStyle/>
        <a:p>
          <a:endParaRPr lang="ru-RU"/>
        </a:p>
      </dgm:t>
    </dgm:pt>
    <dgm:pt modelId="{C251F54A-6F5B-448B-A6FA-19403636624C}" type="pres">
      <dgm:prSet presAssocID="{E53FF16C-5A25-4E49-9463-45FEC96EA997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DCFBFB1E-5BC7-44CD-B979-5A5CF2C60643}" type="pres">
      <dgm:prSet presAssocID="{FD440FA4-FE16-4BA6-8315-746ACA95070F}" presName="node" presStyleLbl="node1" presStyleIdx="4" presStyleCnt="5" custScaleX="44252" custScaleY="73104" custLinFactNeighborX="-11749" custLinFactNeighborY="31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6CDA77-ECF9-4E46-8E15-B4DBAE211308}" type="presOf" srcId="{E53FF16C-5A25-4E49-9463-45FEC96EA997}" destId="{D6EDEDA0-3FA1-48E9-83C8-1B0DA4A8A452}" srcOrd="0" destOrd="0" presId="urn:microsoft.com/office/officeart/2005/8/layout/process1"/>
    <dgm:cxn modelId="{03C68824-CB3B-4F2C-89EB-82D46FB9E524}" type="presOf" srcId="{83DDC726-4B4D-44F1-86F1-1B14F2738599}" destId="{0E58DDA4-0A22-4BE5-89F7-365D36E5CF07}" srcOrd="0" destOrd="0" presId="urn:microsoft.com/office/officeart/2005/8/layout/process1"/>
    <dgm:cxn modelId="{15A6140A-6E8F-492E-BA97-37F89EA28650}" srcId="{64ADFB91-1F70-43FF-AAC9-D72BC0E6CE3A}" destId="{999F2347-629F-494C-A241-B0682D63FE50}" srcOrd="2" destOrd="0" parTransId="{22DF2984-3801-42B0-905D-9984BB3BBE08}" sibTransId="{12CCE48E-A5FD-4B12-A7C1-98F5A971836E}"/>
    <dgm:cxn modelId="{5B94DE69-7DEA-4212-8190-15DC180A3D1A}" type="presOf" srcId="{64ADFB91-1F70-43FF-AAC9-D72BC0E6CE3A}" destId="{452C8E51-291E-4BED-A672-5E81F76A8EFE}" srcOrd="0" destOrd="0" presId="urn:microsoft.com/office/officeart/2005/8/layout/process1"/>
    <dgm:cxn modelId="{18C3863F-6019-4C5F-BC52-CD64501E2E50}" type="presOf" srcId="{12CCE48E-A5FD-4B12-A7C1-98F5A971836E}" destId="{D635AC1D-FC7D-4485-96AA-2C5EDC4C0486}" srcOrd="0" destOrd="0" presId="urn:microsoft.com/office/officeart/2005/8/layout/process1"/>
    <dgm:cxn modelId="{7AFA7AFD-3B13-43B8-84CA-80F5BF59700C}" srcId="{64ADFB91-1F70-43FF-AAC9-D72BC0E6CE3A}" destId="{FD440FA4-FE16-4BA6-8315-746ACA95070F}" srcOrd="4" destOrd="0" parTransId="{E9D57257-17E5-4C21-9B3F-3C472130CA49}" sibTransId="{A2F310E5-C99E-4136-AB36-03527B06BD44}"/>
    <dgm:cxn modelId="{A402E23A-FA52-442E-B5E1-C3AAD796D5B8}" type="presOf" srcId="{12CCE48E-A5FD-4B12-A7C1-98F5A971836E}" destId="{B4B615C9-E458-406D-8C3D-28EE74764033}" srcOrd="1" destOrd="0" presId="urn:microsoft.com/office/officeart/2005/8/layout/process1"/>
    <dgm:cxn modelId="{E3DFAFD8-340A-4CBC-8A5B-48B3AF5ADD72}" type="presOf" srcId="{E53FF16C-5A25-4E49-9463-45FEC96EA997}" destId="{C251F54A-6F5B-448B-A6FA-19403636624C}" srcOrd="1" destOrd="0" presId="urn:microsoft.com/office/officeart/2005/8/layout/process1"/>
    <dgm:cxn modelId="{B1EE2889-CE7F-4E2C-BB13-AD03CC20FE01}" srcId="{64ADFB91-1F70-43FF-AAC9-D72BC0E6CE3A}" destId="{83DDC726-4B4D-44F1-86F1-1B14F2738599}" srcOrd="1" destOrd="0" parTransId="{A0267A6D-A804-4B7A-9E32-6596BAD2ABCC}" sibTransId="{EFBF0996-7875-4B47-AD58-86ED426F3A68}"/>
    <dgm:cxn modelId="{DEB5B6AB-BB43-4376-8DE6-86EE51283F58}" type="presOf" srcId="{999F2347-629F-494C-A241-B0682D63FE50}" destId="{617E2925-3E1F-4A84-8597-B0609ADEFDB5}" srcOrd="0" destOrd="0" presId="urn:microsoft.com/office/officeart/2005/8/layout/process1"/>
    <dgm:cxn modelId="{4151F17A-D6A4-485A-A13B-7F4FAB024077}" type="presOf" srcId="{89E6323F-58F8-447B-9534-BFC8E5DEC4C4}" destId="{291248FD-21A3-4487-8432-25E8A8B735EC}" srcOrd="0" destOrd="0" presId="urn:microsoft.com/office/officeart/2005/8/layout/process1"/>
    <dgm:cxn modelId="{A68B9237-B6C6-402E-8D4C-384B4811DBE8}" type="presOf" srcId="{EFBF0996-7875-4B47-AD58-86ED426F3A68}" destId="{8FA8BA25-7A13-498C-B157-F594DEE3D839}" srcOrd="0" destOrd="0" presId="urn:microsoft.com/office/officeart/2005/8/layout/process1"/>
    <dgm:cxn modelId="{124B739B-E70E-4D2C-A7EB-FC96307CF5FC}" type="presOf" srcId="{A6605E48-82FD-4BB1-88D6-E6D84D99EE53}" destId="{D6FFC1F3-98BC-487C-939C-26903D12E10F}" srcOrd="0" destOrd="0" presId="urn:microsoft.com/office/officeart/2005/8/layout/process1"/>
    <dgm:cxn modelId="{F4F025D7-04B1-4804-BB32-58E51FDE4B66}" srcId="{64ADFB91-1F70-43FF-AAC9-D72BC0E6CE3A}" destId="{4E40669A-F40C-4F1C-9886-BBF39C6E64B0}" srcOrd="3" destOrd="0" parTransId="{E64B2F1B-BC5D-4C22-9544-772ACE105CC5}" sibTransId="{E53FF16C-5A25-4E49-9463-45FEC96EA997}"/>
    <dgm:cxn modelId="{5035C938-0AE9-4047-A947-B1861A7610C2}" type="presOf" srcId="{FD440FA4-FE16-4BA6-8315-746ACA95070F}" destId="{DCFBFB1E-5BC7-44CD-B979-5A5CF2C60643}" srcOrd="0" destOrd="0" presId="urn:microsoft.com/office/officeart/2005/8/layout/process1"/>
    <dgm:cxn modelId="{F985449A-BC8B-4024-9F61-AA3705F7500A}" type="presOf" srcId="{89E6323F-58F8-447B-9534-BFC8E5DEC4C4}" destId="{8891006A-8094-4F27-A8DC-E5CC0F14A001}" srcOrd="1" destOrd="0" presId="urn:microsoft.com/office/officeart/2005/8/layout/process1"/>
    <dgm:cxn modelId="{59C03083-7C43-41B9-ADA6-94F653212F90}" type="presOf" srcId="{4E40669A-F40C-4F1C-9886-BBF39C6E64B0}" destId="{C59276C4-3A36-4E7F-AC2C-43E394D517FF}" srcOrd="0" destOrd="0" presId="urn:microsoft.com/office/officeart/2005/8/layout/process1"/>
    <dgm:cxn modelId="{BA74DD16-13FC-4FFB-AFDB-675A85184E15}" srcId="{64ADFB91-1F70-43FF-AAC9-D72BC0E6CE3A}" destId="{A6605E48-82FD-4BB1-88D6-E6D84D99EE53}" srcOrd="0" destOrd="0" parTransId="{811C372B-F105-424B-A5ED-2020EBA209C5}" sibTransId="{89E6323F-58F8-447B-9534-BFC8E5DEC4C4}"/>
    <dgm:cxn modelId="{82BD53CE-8EC9-492C-93FA-BC505735AA26}" type="presOf" srcId="{EFBF0996-7875-4B47-AD58-86ED426F3A68}" destId="{6018921E-F9DD-47FA-8138-C5BA74353534}" srcOrd="1" destOrd="0" presId="urn:microsoft.com/office/officeart/2005/8/layout/process1"/>
    <dgm:cxn modelId="{E9683DE2-F780-4DCD-9FDC-02F3215A2A96}" type="presParOf" srcId="{452C8E51-291E-4BED-A672-5E81F76A8EFE}" destId="{D6FFC1F3-98BC-487C-939C-26903D12E10F}" srcOrd="0" destOrd="0" presId="urn:microsoft.com/office/officeart/2005/8/layout/process1"/>
    <dgm:cxn modelId="{8E9B663E-EECC-4C87-9566-CE98DDC659B5}" type="presParOf" srcId="{452C8E51-291E-4BED-A672-5E81F76A8EFE}" destId="{291248FD-21A3-4487-8432-25E8A8B735EC}" srcOrd="1" destOrd="0" presId="urn:microsoft.com/office/officeart/2005/8/layout/process1"/>
    <dgm:cxn modelId="{3B481675-C71D-4C52-9F35-E332E2477673}" type="presParOf" srcId="{291248FD-21A3-4487-8432-25E8A8B735EC}" destId="{8891006A-8094-4F27-A8DC-E5CC0F14A001}" srcOrd="0" destOrd="0" presId="urn:microsoft.com/office/officeart/2005/8/layout/process1"/>
    <dgm:cxn modelId="{7CDE136A-2989-42ED-93E2-88E14FC50030}" type="presParOf" srcId="{452C8E51-291E-4BED-A672-5E81F76A8EFE}" destId="{0E58DDA4-0A22-4BE5-89F7-365D36E5CF07}" srcOrd="2" destOrd="0" presId="urn:microsoft.com/office/officeart/2005/8/layout/process1"/>
    <dgm:cxn modelId="{26E8419D-CE93-4D6C-95FD-39FF0DA3AD0C}" type="presParOf" srcId="{452C8E51-291E-4BED-A672-5E81F76A8EFE}" destId="{8FA8BA25-7A13-498C-B157-F594DEE3D839}" srcOrd="3" destOrd="0" presId="urn:microsoft.com/office/officeart/2005/8/layout/process1"/>
    <dgm:cxn modelId="{96FA1E78-6D18-4528-8AB2-E4B76AAAE641}" type="presParOf" srcId="{8FA8BA25-7A13-498C-B157-F594DEE3D839}" destId="{6018921E-F9DD-47FA-8138-C5BA74353534}" srcOrd="0" destOrd="0" presId="urn:microsoft.com/office/officeart/2005/8/layout/process1"/>
    <dgm:cxn modelId="{236B1F1F-E953-4733-BEFB-B956DB12E6CD}" type="presParOf" srcId="{452C8E51-291E-4BED-A672-5E81F76A8EFE}" destId="{617E2925-3E1F-4A84-8597-B0609ADEFDB5}" srcOrd="4" destOrd="0" presId="urn:microsoft.com/office/officeart/2005/8/layout/process1"/>
    <dgm:cxn modelId="{695A5FD1-5DE0-4399-BA02-03A0B9C8AB63}" type="presParOf" srcId="{452C8E51-291E-4BED-A672-5E81F76A8EFE}" destId="{D635AC1D-FC7D-4485-96AA-2C5EDC4C0486}" srcOrd="5" destOrd="0" presId="urn:microsoft.com/office/officeart/2005/8/layout/process1"/>
    <dgm:cxn modelId="{E0FF6900-31E4-45B4-827B-52557C43BAC5}" type="presParOf" srcId="{D635AC1D-FC7D-4485-96AA-2C5EDC4C0486}" destId="{B4B615C9-E458-406D-8C3D-28EE74764033}" srcOrd="0" destOrd="0" presId="urn:microsoft.com/office/officeart/2005/8/layout/process1"/>
    <dgm:cxn modelId="{6D91939D-C83C-41A9-8A28-F897FD50AF52}" type="presParOf" srcId="{452C8E51-291E-4BED-A672-5E81F76A8EFE}" destId="{C59276C4-3A36-4E7F-AC2C-43E394D517FF}" srcOrd="6" destOrd="0" presId="urn:microsoft.com/office/officeart/2005/8/layout/process1"/>
    <dgm:cxn modelId="{D27A5E69-B496-4CFC-9A26-43622FE72F9A}" type="presParOf" srcId="{452C8E51-291E-4BED-A672-5E81F76A8EFE}" destId="{D6EDEDA0-3FA1-48E9-83C8-1B0DA4A8A452}" srcOrd="7" destOrd="0" presId="urn:microsoft.com/office/officeart/2005/8/layout/process1"/>
    <dgm:cxn modelId="{02C2B9B8-2786-43CD-B23B-F52DB961A8BE}" type="presParOf" srcId="{D6EDEDA0-3FA1-48E9-83C8-1B0DA4A8A452}" destId="{C251F54A-6F5B-448B-A6FA-19403636624C}" srcOrd="0" destOrd="0" presId="urn:microsoft.com/office/officeart/2005/8/layout/process1"/>
    <dgm:cxn modelId="{9FED479D-DCB8-470E-972F-F4A13FF40CA3}" type="presParOf" srcId="{452C8E51-291E-4BED-A672-5E81F76A8EFE}" destId="{DCFBFB1E-5BC7-44CD-B979-5A5CF2C60643}" srcOrd="8" destOrd="0" presId="urn:microsoft.com/office/officeart/2005/8/layout/process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EC35B-675D-44F9-B31A-43216237C6DA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81427-81EA-49F5-A877-1BEAD877F4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81427-81EA-49F5-A877-1BEAD877F47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722376" y="2688336"/>
            <a:ext cx="7772400" cy="3108960"/>
          </a:xfrm>
        </p:spPr>
        <p:txBody>
          <a:bodyPr anchor="t" anchorCtr="0">
            <a:noAutofit/>
          </a:bodyPr>
          <a:lstStyle>
            <a:lvl1pPr algn="ctr">
              <a:defRPr lang="en-US" sz="6200" b="1" cap="none" spc="0" dirty="0" smtClean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722376" y="1133856"/>
            <a:ext cx="7772400" cy="1508760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200" b="0">
                <a:solidFill>
                  <a:schemeClr val="tx2">
                    <a:shade val="55000"/>
                  </a:schemeClr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913FF1A5-F48A-41CE-A178-57F7604CEDE9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87CB6447-8892-43AB-BB2B-90917AD14D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FF1A5-F48A-41CE-A178-57F7604CEDE9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6447-8892-43AB-BB2B-90917AD14D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FF1A5-F48A-41CE-A178-57F7604CEDE9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6447-8892-43AB-BB2B-90917AD14D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CA87F56-613F-49A3-BE32-CAEB075009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FF1A5-F48A-41CE-A178-57F7604CEDE9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6447-8892-43AB-BB2B-90917AD14D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90563" y="491696"/>
            <a:ext cx="7762875" cy="5874608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77240" y="795996"/>
            <a:ext cx="7589520" cy="3112843"/>
          </a:xfrm>
        </p:spPr>
        <p:txBody>
          <a:bodyPr anchor="b">
            <a:normAutofit/>
          </a:bodyPr>
          <a:lstStyle>
            <a:lvl1pPr algn="ctr">
              <a:buNone/>
              <a:defRPr lang="en-US" sz="6200" b="1" cap="none" spc="0" dirty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77240" y="3948552"/>
            <a:ext cx="7589520" cy="1509712"/>
          </a:xfrm>
        </p:spPr>
        <p:txBody>
          <a:bodyPr anchor="t">
            <a:normAutofit/>
          </a:bodyPr>
          <a:lstStyle>
            <a:lvl1pPr indent="0" algn="ctr">
              <a:buNone/>
              <a:defRPr lang="en-US" sz="22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762000" y="5958840"/>
            <a:ext cx="2133600" cy="365760"/>
          </a:xfrm>
        </p:spPr>
        <p:txBody>
          <a:bodyPr/>
          <a:lstStyle/>
          <a:p>
            <a:fld id="{913FF1A5-F48A-41CE-A178-57F7604CEDE9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124200" y="5958840"/>
            <a:ext cx="28956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6248400" y="5958840"/>
            <a:ext cx="2133600" cy="365760"/>
          </a:xfrm>
        </p:spPr>
        <p:txBody>
          <a:bodyPr/>
          <a:lstStyle/>
          <a:p>
            <a:fld id="{87CB6447-8892-43AB-BB2B-90917AD14D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FF1A5-F48A-41CE-A178-57F7604CEDE9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6447-8892-43AB-BB2B-90917AD14D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965960" y="2785402"/>
            <a:ext cx="5760720" cy="914400"/>
          </a:xfrm>
        </p:spPr>
        <p:txBody>
          <a:bodyPr lIns="91440" rIns="91440" anchor="ctr">
            <a:noAutofit/>
          </a:bodyPr>
          <a:lstStyle>
            <a:lvl1pPr algn="ctr">
              <a:defRPr sz="3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1600200" y="547468"/>
            <a:ext cx="3383280" cy="639762"/>
          </a:xfrm>
          <a:prstGeom prst="roundRect">
            <a:avLst>
              <a:gd name="adj" fmla="val 6772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1600200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5128846" y="547468"/>
            <a:ext cx="3383280" cy="639762"/>
          </a:xfrm>
          <a:prstGeom prst="roundRect">
            <a:avLst>
              <a:gd name="adj" fmla="val 5673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5128846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FF1A5-F48A-41CE-A178-57F7604CEDE9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>
          <a:xfrm>
            <a:off x="6553200" y="6214404"/>
            <a:ext cx="2133600" cy="365760"/>
          </a:xfrm>
        </p:spPr>
        <p:txBody>
          <a:bodyPr/>
          <a:lstStyle/>
          <a:p>
            <a:fld id="{87CB6447-8892-43AB-BB2B-90917AD14D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FF1A5-F48A-41CE-A178-57F7604CEDE9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6447-8892-43AB-BB2B-90917AD14D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FF1A5-F48A-41CE-A178-57F7604CEDE9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6447-8892-43AB-BB2B-90917AD14D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828801" y="2888565"/>
            <a:ext cx="5486400" cy="914400"/>
          </a:xfrm>
        </p:spPr>
        <p:txBody>
          <a:bodyPr anchor="b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l">
              <a:defRPr sz="28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590800" y="602566"/>
            <a:ext cx="5943600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 rot="16200000">
            <a:off x="-859303" y="2888566"/>
            <a:ext cx="5486400" cy="914400"/>
          </a:xfrm>
        </p:spPr>
        <p:txBody>
          <a:bodyPr lIns="91440" rIns="9144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FF1A5-F48A-41CE-A178-57F7604CEDE9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xfrm>
            <a:off x="6553200" y="6214404"/>
            <a:ext cx="2133600" cy="365760"/>
          </a:xfrm>
        </p:spPr>
        <p:txBody>
          <a:bodyPr/>
          <a:lstStyle/>
          <a:p>
            <a:fld id="{87CB6447-8892-43AB-BB2B-90917AD14D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740812" y="794822"/>
            <a:ext cx="3960051" cy="5294376"/>
          </a:xfrm>
          <a:prstGeom prst="roundRect">
            <a:avLst>
              <a:gd name="adj" fmla="val 3541"/>
            </a:avLst>
          </a:prstGeom>
          <a:solidFill>
            <a:srgbClr val="FFFFFF">
              <a:alpha val="4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277728" y="3501743"/>
            <a:ext cx="3200400" cy="1143000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ctr">
              <a:buNone/>
              <a:defRPr sz="26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527537" y="821202"/>
            <a:ext cx="4550899" cy="5215597"/>
          </a:xfrm>
          <a:prstGeom prst="roundRect">
            <a:avLst>
              <a:gd name="adj" fmla="val 622"/>
            </a:avLst>
          </a:prstGeom>
          <a:solidFill>
            <a:schemeClr val="bg1">
              <a:lumMod val="85000"/>
            </a:schemeClr>
          </a:solidFill>
          <a:ln w="101600">
            <a:solidFill>
              <a:srgbClr val="FFFFFF"/>
            </a:solidFill>
            <a:miter lim="800000"/>
          </a:ln>
          <a:effectLst>
            <a:outerShdw blurRad="65000" dist="25000" dir="5400000" algn="t" rotWithShape="0">
              <a:schemeClr val="bg2">
                <a:shade val="30000"/>
                <a:satMod val="250000"/>
                <a:alpha val="85000"/>
              </a:schemeClr>
            </a:outerShdw>
          </a:effectLst>
          <a:scene3d>
            <a:camera prst="orthographicFront"/>
            <a:lightRig rig="soft" dir="t">
              <a:rot lat="0" lon="0" rev="20100000"/>
            </a:lightRig>
          </a:scene3d>
          <a:sp3d contourW="3810">
            <a:bevelT w="95250" h="25400"/>
            <a:contourClr>
              <a:schemeClr val="bg2">
                <a:shade val="45000"/>
                <a:satMod val="145000"/>
              </a:schemeClr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z="2000" smtClean="0"/>
              <a:t>Вставка рисунка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277728" y="1600200"/>
            <a:ext cx="3200400" cy="1825343"/>
          </a:xfrm>
        </p:spPr>
        <p:txBody>
          <a:bodyPr bIns="0" anchor="b">
            <a:normAutofit/>
          </a:bodyPr>
          <a:lstStyle>
            <a:lvl1pPr marL="0" marR="0" indent="0" algn="ctr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FF1A5-F48A-41CE-A178-57F7604CEDE9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6447-8892-43AB-BB2B-90917AD14D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42900" y="228600"/>
            <a:ext cx="8458200" cy="6400800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14404"/>
            <a:ext cx="2133600" cy="36576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fld id="{913FF1A5-F48A-41CE-A178-57F7604CEDE9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14404"/>
            <a:ext cx="2895600" cy="36576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ru-RU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14404"/>
            <a:ext cx="2133600" cy="36576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fld id="{87CB6447-8892-43AB-BB2B-90917AD14D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defPPr>
        <a:defRPr sz="4400">
          <a:solidFill>
            <a:schemeClr val="tx2">
              <a:shade val="80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53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/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457200" indent="-274320" algn="l" eaLnBrk="1" hangingPunct="1">
        <a:buClr>
          <a:schemeClr val="accent1"/>
        </a:buClr>
        <a:buSzPct val="80000"/>
        <a:buFont typeface="Wingdings 2" pitchFamily="18" charset="2"/>
        <a:buChar char="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758952" indent="-228600" algn="l" eaLnBrk="1" hangingPunct="1">
        <a:buClr>
          <a:schemeClr val="accent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1033272" indent="-228600" algn="l" eaLnBrk="1" hangingPunct="1">
        <a:buClr>
          <a:schemeClr val="accent3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298448" indent="-228600" algn="l" eaLnBrk="1" hangingPunct="1">
        <a:buClr>
          <a:schemeClr val="accent4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554480" indent="-228600" algn="l" eaLnBrk="1" hangingPunct="1">
        <a:buClr>
          <a:schemeClr val="accent5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810512" indent="-228600" algn="l" eaLnBrk="1" hangingPunct="1">
        <a:buClr>
          <a:schemeClr val="accent6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207568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340864" indent="-228600" algn="l" eaLnBrk="1" hangingPunct="1">
        <a:buClr>
          <a:schemeClr val="accent2"/>
        </a:buClr>
        <a:buFont typeface="Wingdings 2" pitchFamily="18" charset="2"/>
        <a:buChar char=""/>
        <a:defRPr sz="1600" baseline="0">
          <a:latin typeface="+mn-lt"/>
        </a:defRPr>
      </a:lvl8pPr>
      <a:lvl9pPr marL="2596896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mayli.ru/smile/emocii-2157.html" TargetMode="External"/><Relationship Id="rId2" Type="http://schemas.openxmlformats.org/officeDocument/2006/relationships/hyperlink" Target="http://www.images-photo.ru/_ph/14/2/513214366.gi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mayli.ru/smile/emocii-2198.html" TargetMode="External"/><Relationship Id="rId4" Type="http://schemas.openxmlformats.org/officeDocument/2006/relationships/hyperlink" Target="http://smayli.ru/smile/emocii-2170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8424936" cy="151216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Урок по математике.</a:t>
            </a:r>
            <a:b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 класс</a:t>
            </a:r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772816"/>
            <a:ext cx="8352928" cy="4752528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«Деление на двузначное число при помощи замены делителя произведением однозначных чисел»</a:t>
            </a:r>
          </a:p>
          <a:p>
            <a:endParaRPr lang="ru-RU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Documents and Settings\comp\Рабочий стол\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24935" cy="144016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2"/>
                </a:solidFill>
              </a:rPr>
              <a:t>Деление многозначного числа на двузначное</a:t>
            </a:r>
            <a:endParaRPr lang="ru-RU" sz="4000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420888"/>
            <a:ext cx="8640960" cy="417646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Научиться делить многозначное число на двузначное , </a:t>
            </a:r>
            <a:r>
              <a:rPr lang="ru-RU" sz="40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используя свойство деления на произведение.</a:t>
            </a:r>
          </a:p>
          <a:p>
            <a:pPr algn="ctr"/>
            <a:r>
              <a:rPr lang="en-US" sz="40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: ( с ∙ в)= а : с : в</a:t>
            </a:r>
            <a:endParaRPr lang="ru-RU" sz="4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8">
              <a:buNone/>
            </a:pPr>
            <a:endParaRPr lang="ru-RU" sz="26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C:\Documents and Settings\comp\Рабочий стол\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568952" cy="119675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Алгоритм действий</a:t>
            </a:r>
            <a:endParaRPr lang="ru-RU" sz="4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589239"/>
          </a:xfrm>
        </p:spPr>
        <p:txBody>
          <a:bodyPr/>
          <a:lstStyle/>
          <a:p>
            <a:r>
              <a:rPr lang="ru-RU" sz="4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Найти делитель.</a:t>
            </a:r>
            <a:endParaRPr lang="ru-RU" sz="4400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2.  Заменить делитель произведением однозначных чисел.</a:t>
            </a:r>
            <a:endParaRPr lang="ru-RU" sz="4400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3.  Найти  значение частного, используя свойство деления на произведение.</a:t>
            </a:r>
          </a:p>
          <a:p>
            <a:pPr algn="ctr"/>
            <a:r>
              <a:rPr lang="en-US" sz="4400" b="1" i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: ( с ∙ в)= а : с : в</a:t>
            </a:r>
            <a:endParaRPr lang="ru-RU" b="1" u="sng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77240" y="571480"/>
            <a:ext cx="7589520" cy="5715040"/>
          </a:xfrm>
        </p:spPr>
        <p:txBody>
          <a:bodyPr>
            <a:normAutofit lnSpcReduction="10000"/>
          </a:bodyPr>
          <a:lstStyle/>
          <a:p>
            <a:pPr>
              <a:lnSpc>
                <a:spcPct val="160000"/>
              </a:lnSpc>
            </a:pPr>
            <a:r>
              <a:rPr lang="ru-RU" b="1" u="sng" dirty="0" smtClean="0"/>
              <a:t>1  вариант</a:t>
            </a:r>
          </a:p>
          <a:p>
            <a:pPr>
              <a:lnSpc>
                <a:spcPct val="160000"/>
              </a:lnSpc>
            </a:pPr>
            <a:r>
              <a:rPr lang="ru-RU" dirty="0" smtClean="0"/>
              <a:t>7896 : 56 = 7896 : 8 : 7 = 987 : 7 = 141</a:t>
            </a:r>
          </a:p>
          <a:p>
            <a:pPr>
              <a:lnSpc>
                <a:spcPct val="160000"/>
              </a:lnSpc>
            </a:pPr>
            <a:r>
              <a:rPr lang="ru-RU" dirty="0" smtClean="0"/>
              <a:t>10944 : 48 = 10944 :8 : 6 = 1368 : 6 = 228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38016 : 72 =38016 :9 :8 = 4224 : 8 = 528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14504 : 49 = 14504 :7 : 7 = 2072 : 7 = 296</a:t>
            </a:r>
          </a:p>
          <a:p>
            <a:endParaRPr lang="ru-RU" dirty="0"/>
          </a:p>
          <a:p>
            <a:pPr>
              <a:lnSpc>
                <a:spcPct val="150000"/>
              </a:lnSpc>
            </a:pPr>
            <a:r>
              <a:rPr lang="ru-RU" b="1" u="sng" dirty="0" smtClean="0"/>
              <a:t>2  вариант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4140 : 12 = 4140 : </a:t>
            </a:r>
            <a:r>
              <a:rPr lang="ru-RU" i="1" dirty="0" smtClean="0"/>
              <a:t>2 : 6 </a:t>
            </a:r>
            <a:r>
              <a:rPr lang="ru-RU" dirty="0" smtClean="0"/>
              <a:t>= 2070 : 6 = 345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4140 : 12 = 4140 : </a:t>
            </a:r>
            <a:r>
              <a:rPr lang="ru-RU" i="1" dirty="0" smtClean="0"/>
              <a:t>4 : 3 </a:t>
            </a:r>
            <a:r>
              <a:rPr lang="ru-RU" dirty="0" smtClean="0"/>
              <a:t>= 1035 : 3 = 345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2336 : 32 = 2336 : 4 : 8 = 584 : 8 = 73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13713 : 21 =13713 : 3 : 7 = 4571 : 7 = 653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3584 : 64 = 3584 : 8 : 8 = 448 : 8 = 56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08911" cy="3429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Самооценка учебной деятельности.</a:t>
            </a:r>
            <a:r>
              <a:rPr lang="ru-RU" sz="40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6215106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Урок полезен, всё понятно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Лишь кое-что чуть-чуть неясно, ещё придется потрудиться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Да трудно всё-таки учиться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sz="4800" dirty="0" smtClean="0"/>
          </a:p>
          <a:p>
            <a:r>
              <a:rPr lang="ru-RU" sz="4800" dirty="0" smtClean="0"/>
              <a:t>!           ?           -</a:t>
            </a:r>
            <a:endParaRPr lang="ru-RU" sz="4800" dirty="0"/>
          </a:p>
        </p:txBody>
      </p:sp>
      <p:pic>
        <p:nvPicPr>
          <p:cNvPr id="7" name="Рисунок 6" descr="emocii-217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4500570"/>
            <a:ext cx="2304256" cy="1777355"/>
          </a:xfrm>
          <a:prstGeom prst="rect">
            <a:avLst/>
          </a:prstGeom>
        </p:spPr>
      </p:pic>
      <p:pic>
        <p:nvPicPr>
          <p:cNvPr id="8" name="Рисунок 7" descr="emocii-215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4643446"/>
            <a:ext cx="1944216" cy="1656184"/>
          </a:xfrm>
          <a:prstGeom prst="rect">
            <a:avLst/>
          </a:prstGeom>
        </p:spPr>
      </p:pic>
      <p:pic>
        <p:nvPicPr>
          <p:cNvPr id="11" name="Рисунок 10" descr="emocii-215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4714884"/>
            <a:ext cx="1728192" cy="1410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24075" y="836613"/>
            <a:ext cx="6635750" cy="1314450"/>
          </a:xfrm>
        </p:spPr>
        <p:txBody>
          <a:bodyPr/>
          <a:lstStyle/>
          <a:p>
            <a:r>
              <a:rPr lang="ru-RU" sz="8000">
                <a:solidFill>
                  <a:srgbClr val="FF3300"/>
                </a:solidFill>
                <a:latin typeface="Times New Roman" pitchFamily="18" charset="0"/>
              </a:rPr>
              <a:t>Молодцы</a:t>
            </a:r>
            <a:r>
              <a:rPr lang="ru-RU" sz="6000">
                <a:solidFill>
                  <a:srgbClr val="FF3300"/>
                </a:solidFill>
                <a:latin typeface="Times New Roman" pitchFamily="18" charset="0"/>
              </a:rPr>
              <a:t>!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2276872"/>
            <a:ext cx="8435975" cy="4176464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4800" b="1" dirty="0">
                <a:solidFill>
                  <a:schemeClr val="tx2"/>
                </a:solidFill>
                <a:latin typeface="UkrainianGoudyOld" pitchFamily="18" charset="0"/>
              </a:rPr>
              <a:t>Спасибо </a:t>
            </a:r>
          </a:p>
          <a:p>
            <a:pPr algn="ctr">
              <a:buFontTx/>
              <a:buNone/>
            </a:pPr>
            <a:r>
              <a:rPr lang="ru-RU" sz="4800" b="1" dirty="0">
                <a:solidFill>
                  <a:schemeClr val="tx2"/>
                </a:solidFill>
                <a:latin typeface="UkrainianGoudyOld" pitchFamily="18" charset="0"/>
              </a:rPr>
              <a:t>за хорошую работу!</a:t>
            </a:r>
          </a:p>
        </p:txBody>
      </p:sp>
      <p:pic>
        <p:nvPicPr>
          <p:cNvPr id="7" name="Рисунок 6" descr="proshanie-4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4149080"/>
            <a:ext cx="1728192" cy="1584176"/>
          </a:xfrm>
          <a:prstGeom prst="rect">
            <a:avLst/>
          </a:prstGeom>
        </p:spPr>
      </p:pic>
      <p:pic>
        <p:nvPicPr>
          <p:cNvPr id="9" name="Содержимое 8" descr="513214366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9552" y="332656"/>
            <a:ext cx="1728192" cy="223224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4" grpId="1"/>
      <p:bldP spid="1331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632848" cy="576064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196753"/>
            <a:ext cx="7632848" cy="46258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tx2"/>
                </a:solidFill>
                <a:latin typeface="+mj-lt"/>
              </a:rPr>
              <a:t>Использованные ресурсы :</a:t>
            </a:r>
          </a:p>
          <a:p>
            <a:pPr>
              <a:buNone/>
            </a:pPr>
            <a:r>
              <a:rPr lang="ru-RU" sz="2400" u="sng" dirty="0" smtClean="0">
                <a:hlinkClick r:id="rId2"/>
              </a:rPr>
              <a:t>http://www.images-photo.ru/_ph/14/2/513214366.gif</a:t>
            </a:r>
            <a:r>
              <a:rPr lang="ru-RU" sz="2400" dirty="0" smtClean="0"/>
              <a:t> колокольчик</a:t>
            </a:r>
          </a:p>
          <a:p>
            <a:pPr>
              <a:buNone/>
            </a:pPr>
            <a:r>
              <a:rPr lang="ru-RU" sz="2400" u="sng" dirty="0" smtClean="0">
                <a:hlinkClick r:id="rId3"/>
              </a:rPr>
              <a:t>http://smayli.ru/smile/emocii-2157.html</a:t>
            </a:r>
            <a:r>
              <a:rPr lang="ru-RU" sz="2400" dirty="0" smtClean="0"/>
              <a:t> смайлик весёлый</a:t>
            </a:r>
          </a:p>
          <a:p>
            <a:pPr>
              <a:buNone/>
            </a:pPr>
            <a:r>
              <a:rPr lang="ru-RU" sz="2400" u="sng" dirty="0" smtClean="0">
                <a:hlinkClick r:id="rId4"/>
              </a:rPr>
              <a:t>http://smayli.ru/smile/emocii-2170.html</a:t>
            </a:r>
            <a:r>
              <a:rPr lang="ru-RU" sz="2400" dirty="0" smtClean="0"/>
              <a:t> смайлик в очках</a:t>
            </a:r>
          </a:p>
          <a:p>
            <a:pPr>
              <a:buNone/>
            </a:pPr>
            <a:r>
              <a:rPr lang="ru-RU" sz="2400" u="sng" dirty="0" smtClean="0">
                <a:hlinkClick r:id="rId5"/>
              </a:rPr>
              <a:t>http://smayli.ru/smile/emocii-2198.html</a:t>
            </a:r>
            <a:r>
              <a:rPr lang="ru-RU" sz="2400" dirty="0" smtClean="0"/>
              <a:t> смайлик грустный</a:t>
            </a:r>
          </a:p>
          <a:p>
            <a:pPr>
              <a:buNone/>
            </a:pPr>
            <a:r>
              <a:rPr lang="ru-RU" sz="2400" u="sng" dirty="0" smtClean="0">
                <a:solidFill>
                  <a:srgbClr val="00B0F0"/>
                </a:solidFill>
              </a:rPr>
              <a:t>http://smayli.ru/smile/proshanie-41.html </a:t>
            </a:r>
            <a:r>
              <a:rPr lang="ru-RU" sz="2400" u="sng" dirty="0" err="1" smtClean="0"/>
              <a:t>смайл</a:t>
            </a:r>
            <a:r>
              <a:rPr lang="ru-RU" sz="2400" u="sng" dirty="0" smtClean="0">
                <a:solidFill>
                  <a:srgbClr val="00B0F0"/>
                </a:solidFill>
              </a:rPr>
              <a:t> </a:t>
            </a:r>
            <a:r>
              <a:rPr lang="ru-RU" sz="2400" u="sng" dirty="0" smtClean="0"/>
              <a:t>прощай</a:t>
            </a: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Documents and Settings\comp\Рабочий стол\ю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476672"/>
            <a:ext cx="7770440" cy="360040"/>
          </a:xfrm>
        </p:spPr>
        <p:txBody>
          <a:bodyPr>
            <a:noAutofit/>
          </a:bodyPr>
          <a:lstStyle/>
          <a:p>
            <a:endParaRPr lang="ru-RU" sz="5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04664"/>
            <a:ext cx="8892480" cy="5544616"/>
          </a:xfrm>
        </p:spPr>
        <p:txBody>
          <a:bodyPr>
            <a:normAutofit fontScale="92500"/>
          </a:bodyPr>
          <a:lstStyle/>
          <a:p>
            <a:r>
              <a:rPr lang="ru-RU" sz="9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 Дорогу осилит идущий, а математику думающий!» </a:t>
            </a:r>
            <a:endParaRPr lang="ru-RU" sz="9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2"/>
                </a:solidFill>
              </a:rPr>
              <a:t>Устный счёт</a:t>
            </a:r>
            <a:endParaRPr lang="ru-RU" sz="4800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600201"/>
            <a:ext cx="8424936" cy="154076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/>
              <a:t> 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323528" y="1268760"/>
          <a:ext cx="8424935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323850" y="3501008"/>
          <a:ext cx="8496300" cy="2304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6FFC1F3-98BC-487C-939C-26903D12E1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graphicEl>
                                              <a:dgm id="{D6FFC1F3-98BC-487C-939C-26903D12E1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91248FD-21A3-4487-8432-25E8A8B735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graphicEl>
                                              <a:dgm id="{291248FD-21A3-4487-8432-25E8A8B735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E58DDA4-0A22-4BE5-89F7-365D36E5C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graphicEl>
                                              <a:dgm id="{0E58DDA4-0A22-4BE5-89F7-365D36E5CF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FA8BA25-7A13-498C-B157-F594DEE3D8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graphicEl>
                                              <a:dgm id="{8FA8BA25-7A13-498C-B157-F594DEE3D8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7E2925-3E1F-4A84-8597-B0609ADEFD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graphicEl>
                                              <a:dgm id="{617E2925-3E1F-4A84-8597-B0609ADEFD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635AC1D-FC7D-4485-96AA-2C5EDC4C04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graphicEl>
                                              <a:dgm id="{D635AC1D-FC7D-4485-96AA-2C5EDC4C04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9276C4-3A36-4E7F-AC2C-43E394D517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graphicEl>
                                              <a:dgm id="{C59276C4-3A36-4E7F-AC2C-43E394D517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6EDEDA0-3FA1-48E9-83C8-1B0DA4A8A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graphicEl>
                                              <a:dgm id="{D6EDEDA0-3FA1-48E9-83C8-1B0DA4A8A4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CFBFB1E-5BC7-44CD-B979-5A5CF2C606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graphicEl>
                                              <a:dgm id="{DCFBFB1E-5BC7-44CD-B979-5A5CF2C606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6FFC1F3-98BC-487C-939C-26903D12E1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graphicEl>
                                              <a:dgm id="{D6FFC1F3-98BC-487C-939C-26903D12E1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91248FD-21A3-4487-8432-25E8A8B735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>
                                            <p:graphicEl>
                                              <a:dgm id="{291248FD-21A3-4487-8432-25E8A8B735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58DDA4-0A22-4BE5-89F7-365D36E5C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>
                                            <p:graphicEl>
                                              <a:dgm id="{0E58DDA4-0A22-4BE5-89F7-365D36E5CF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FA8BA25-7A13-498C-B157-F594DEE3D8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>
                                            <p:graphicEl>
                                              <a:dgm id="{8FA8BA25-7A13-498C-B157-F594DEE3D8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17E2925-3E1F-4A84-8597-B0609ADEFD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graphicEl>
                                              <a:dgm id="{617E2925-3E1F-4A84-8597-B0609ADEFD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635AC1D-FC7D-4485-96AA-2C5EDC4C04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>
                                            <p:graphicEl>
                                              <a:dgm id="{D635AC1D-FC7D-4485-96AA-2C5EDC4C04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9276C4-3A36-4E7F-AC2C-43E394D517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">
                                            <p:graphicEl>
                                              <a:dgm id="{C59276C4-3A36-4E7F-AC2C-43E394D517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6EDEDA0-3FA1-48E9-83C8-1B0DA4A8A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">
                                            <p:graphicEl>
                                              <a:dgm id="{D6EDEDA0-3FA1-48E9-83C8-1B0DA4A8A4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FBFB1E-5BC7-44CD-B979-5A5CF2C606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">
                                            <p:graphicEl>
                                              <a:dgm id="{DCFBFB1E-5BC7-44CD-B979-5A5CF2C606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one"/>
        </p:bldSub>
      </p:bldGraphic>
      <p:bldGraphic spid="6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comp\Рабочий стол\Копия ПРКЛЮЧЕНИЯ СМАЙЛИКА\I ШАГ\ШАГ 1 К УЧЕБНОЙ ДЕЯТЕЛЬНОСТ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Documents and Settings\comp\Рабочий стол\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24935" cy="144016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2"/>
                </a:solidFill>
              </a:rPr>
              <a:t>Деление многозначного числа на двузначное</a:t>
            </a:r>
            <a:endParaRPr lang="ru-RU" sz="4000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420888"/>
            <a:ext cx="8640960" cy="417646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Научиться делить многозначное число на двузначное .</a:t>
            </a:r>
          </a:p>
          <a:p>
            <a:endParaRPr lang="ru-RU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8">
              <a:buNone/>
            </a:pPr>
            <a:endParaRPr lang="ru-RU" sz="26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Давайте подумаем как найти значение частного </a:t>
            </a:r>
            <a:br>
              <a:rPr lang="ru-RU" sz="4800" dirty="0" smtClean="0"/>
            </a:br>
            <a:r>
              <a:rPr lang="ru-RU" sz="4800" dirty="0" smtClean="0"/>
              <a:t> </a:t>
            </a:r>
            <a:endParaRPr lang="ru-RU" sz="4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6444 : 18</a:t>
            </a:r>
          </a:p>
          <a:p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comp\Рабочий стол\Копия ПРКЛЮЧЕНИЯ СМАЙЛИКА\II ШАГ\ШАГ 2 К УЧЕБНОЙ ДЕЯТЕЛЬНОСТ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4">
  <a:themeElements>
    <a:clrScheme name="Carnival">
      <a:dk1>
        <a:sysClr val="windowText" lastClr="000000"/>
      </a:dk1>
      <a:lt1>
        <a:sysClr val="window" lastClr="FFFFFF"/>
      </a:lt1>
      <a:dk2>
        <a:srgbClr val="2A2D6C"/>
      </a:dk2>
      <a:lt2>
        <a:srgbClr val="FCED90"/>
      </a:lt2>
      <a:accent1>
        <a:srgbClr val="E0B602"/>
      </a:accent1>
      <a:accent2>
        <a:srgbClr val="C77D00"/>
      </a:accent2>
      <a:accent3>
        <a:srgbClr val="C43D1F"/>
      </a:accent3>
      <a:accent4>
        <a:srgbClr val="B42469"/>
      </a:accent4>
      <a:accent5>
        <a:srgbClr val="7B309B"/>
      </a:accent5>
      <a:accent6>
        <a:srgbClr val="4560AD"/>
      </a:accent6>
      <a:hlink>
        <a:srgbClr val="118FBF"/>
      </a:hlink>
      <a:folHlink>
        <a:srgbClr val="0CA15F"/>
      </a:folHlink>
    </a:clrScheme>
    <a:fontScheme name="Carnival">
      <a:majorFont>
        <a:latin typeface="Bodoni MT"/>
        <a:ea typeface=""/>
        <a:cs typeface=""/>
        <a:font script="Cyrl" typeface="Times New Roman"/>
        <a:font script="Grek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Verdana"/>
        <a:ea typeface=""/>
        <a:cs typeface=""/>
        <a:font script="Jpan" typeface="ＭＳ Ｐゴシック"/>
        <a:font script="Hang" typeface="맑은 고딕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arnival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75000"/>
                <a:satMod val="170000"/>
              </a:schemeClr>
            </a:gs>
            <a:gs pos="37000">
              <a:schemeClr val="phClr">
                <a:tint val="50000"/>
                <a:satMod val="180000"/>
              </a:schemeClr>
            </a:gs>
            <a:gs pos="50000">
              <a:schemeClr val="phClr">
                <a:tint val="46000"/>
                <a:satMod val="180000"/>
              </a:schemeClr>
            </a:gs>
            <a:gs pos="64000">
              <a:schemeClr val="phClr">
                <a:tint val="50000"/>
                <a:satMod val="180000"/>
              </a:schemeClr>
            </a:gs>
            <a:gs pos="100000">
              <a:schemeClr val="phClr">
                <a:tint val="75000"/>
                <a:satMod val="17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35000"/>
                <a:satMod val="190000"/>
              </a:schemeClr>
            </a:gs>
            <a:gs pos="30000">
              <a:schemeClr val="phClr">
                <a:shade val="64000"/>
                <a:satMod val="165000"/>
              </a:schemeClr>
            </a:gs>
            <a:gs pos="46000">
              <a:schemeClr val="phClr">
                <a:shade val="74000"/>
                <a:satMod val="165000"/>
              </a:schemeClr>
            </a:gs>
            <a:gs pos="56000">
              <a:schemeClr val="phClr">
                <a:shade val="74000"/>
                <a:satMod val="165000"/>
              </a:schemeClr>
            </a:gs>
            <a:gs pos="70000">
              <a:schemeClr val="phClr">
                <a:shade val="64000"/>
                <a:satMod val="165000"/>
              </a:schemeClr>
            </a:gs>
            <a:gs pos="100000">
              <a:schemeClr val="phClr">
                <a:shade val="35000"/>
                <a:satMod val="190000"/>
              </a:schemeClr>
            </a:gs>
          </a:gsLst>
          <a:lin ang="5400000" scaled="0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54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000" dir="54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000" dir="540000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contrasting" dir="tr">
              <a:rot lat="0" lon="0" rev="7000000"/>
            </a:lightRig>
          </a:scene3d>
          <a:sp3d prstMaterial="powder">
            <a:bevelT w="110000" h="50000"/>
          </a:sp3d>
        </a:effectStyle>
      </a:effectStyleLst>
      <a:bg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shade val="68000"/>
                <a:satMod val="150000"/>
              </a:schemeClr>
            </a:gs>
            <a:gs pos="40000">
              <a:schemeClr val="phClr">
                <a:tint val="90000"/>
                <a:satMod val="220000"/>
              </a:schemeClr>
            </a:gs>
            <a:gs pos="50000">
              <a:schemeClr val="phClr">
                <a:tint val="86500"/>
                <a:satMod val="255000"/>
              </a:schemeClr>
            </a:gs>
            <a:gs pos="53000">
              <a:schemeClr val="phClr">
                <a:tint val="86500"/>
                <a:satMod val="255000"/>
              </a:schemeClr>
            </a:gs>
            <a:gs pos="62000">
              <a:schemeClr val="phClr">
                <a:tint val="90000"/>
                <a:satMod val="220000"/>
              </a:schemeClr>
            </a:gs>
            <a:gs pos="100000">
              <a:schemeClr val="phClr">
                <a:shade val="68000"/>
                <a:satMod val="15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190000"/>
              </a:schemeClr>
              <a:schemeClr val="phClr">
                <a:shade val="78000"/>
                <a:satMod val="18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881</TotalTime>
  <Words>354</Words>
  <Application>Microsoft Office PowerPoint</Application>
  <PresentationFormat>Экран (4:3)</PresentationFormat>
  <Paragraphs>78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Тема4</vt:lpstr>
      <vt:lpstr>Урок по математике. 4 класс  </vt:lpstr>
      <vt:lpstr>Слайд 2</vt:lpstr>
      <vt:lpstr>Слайд 3</vt:lpstr>
      <vt:lpstr>Устный счёт</vt:lpstr>
      <vt:lpstr>Слайд 5</vt:lpstr>
      <vt:lpstr>Слайд 6</vt:lpstr>
      <vt:lpstr>Деление многозначного числа на двузначное</vt:lpstr>
      <vt:lpstr>Давайте подумаем как найти значение частного   </vt:lpstr>
      <vt:lpstr>Слайд 9</vt:lpstr>
      <vt:lpstr>Слайд 10</vt:lpstr>
      <vt:lpstr>Деление многозначного числа на двузначное</vt:lpstr>
      <vt:lpstr>Слайд 12</vt:lpstr>
      <vt:lpstr>Алгоритм действий</vt:lpstr>
      <vt:lpstr> </vt:lpstr>
      <vt:lpstr>     Самооценка учебной деятельности.     </vt:lpstr>
      <vt:lpstr>Молодцы!</vt:lpstr>
      <vt:lpstr>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Деление многозначного числа на однозначное</dc:title>
  <dc:creator>comp</dc:creator>
  <cp:lastModifiedBy>Admin</cp:lastModifiedBy>
  <cp:revision>102</cp:revision>
  <dcterms:created xsi:type="dcterms:W3CDTF">2010-11-28T10:17:54Z</dcterms:created>
  <dcterms:modified xsi:type="dcterms:W3CDTF">2012-11-29T09:14:07Z</dcterms:modified>
</cp:coreProperties>
</file>