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8" r:id="rId2"/>
    <p:sldId id="261" r:id="rId3"/>
    <p:sldId id="259" r:id="rId4"/>
    <p:sldId id="263" r:id="rId5"/>
    <p:sldId id="281" r:id="rId6"/>
    <p:sldId id="257" r:id="rId7"/>
    <p:sldId id="265" r:id="rId8"/>
    <p:sldId id="269" r:id="rId9"/>
    <p:sldId id="270" r:id="rId10"/>
    <p:sldId id="283" r:id="rId11"/>
    <p:sldId id="282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FDE4F3-D5D4-401E-9CDD-174527378CC0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2153C2-31A3-4D6D-9FAA-DAA0EB0A4D22}">
      <dgm:prSet phldrT="[Текст]" custT="1"/>
      <dgm:spPr/>
      <dgm:t>
        <a:bodyPr/>
        <a:lstStyle/>
        <a:p>
          <a:r>
            <a:rPr lang="ru-RU" sz="2000" b="1" dirty="0" smtClean="0"/>
            <a:t>Материальные</a:t>
          </a:r>
          <a:endParaRPr lang="ru-RU" sz="2000" b="1" dirty="0"/>
        </a:p>
      </dgm:t>
    </dgm:pt>
    <dgm:pt modelId="{801B7165-EE27-4CEB-956D-611108DA8D13}" type="parTrans" cxnId="{B1079C11-2A4A-4EFD-95D1-20C2E1AA0BB0}">
      <dgm:prSet/>
      <dgm:spPr/>
      <dgm:t>
        <a:bodyPr/>
        <a:lstStyle/>
        <a:p>
          <a:endParaRPr lang="ru-RU"/>
        </a:p>
      </dgm:t>
    </dgm:pt>
    <dgm:pt modelId="{AC42F89E-D246-4628-BD79-8779C3FE2302}" type="sibTrans" cxnId="{B1079C11-2A4A-4EFD-95D1-20C2E1AA0BB0}">
      <dgm:prSet/>
      <dgm:spPr/>
      <dgm:t>
        <a:bodyPr/>
        <a:lstStyle/>
        <a:p>
          <a:endParaRPr lang="ru-RU"/>
        </a:p>
      </dgm:t>
    </dgm:pt>
    <dgm:pt modelId="{EF2C3294-9661-4136-B5D1-56F74CDDDF0F}">
      <dgm:prSet phldrT="[Текст]" custT="1"/>
      <dgm:spPr/>
      <dgm:t>
        <a:bodyPr/>
        <a:lstStyle/>
        <a:p>
          <a:r>
            <a:rPr lang="ru-RU" sz="2000" b="1" dirty="0" smtClean="0"/>
            <a:t>Трудовые</a:t>
          </a:r>
          <a:endParaRPr lang="ru-RU" sz="2000" b="1" dirty="0"/>
        </a:p>
      </dgm:t>
    </dgm:pt>
    <dgm:pt modelId="{96B9C803-7F64-4B3F-AF97-DD09AC672AEB}" type="parTrans" cxnId="{FD54FDDA-BE64-4935-83A1-90D7D51EB6CD}">
      <dgm:prSet/>
      <dgm:spPr/>
      <dgm:t>
        <a:bodyPr/>
        <a:lstStyle/>
        <a:p>
          <a:endParaRPr lang="ru-RU"/>
        </a:p>
      </dgm:t>
    </dgm:pt>
    <dgm:pt modelId="{AC69F3DC-C08D-4917-9B7B-6EB49A5B293A}" type="sibTrans" cxnId="{FD54FDDA-BE64-4935-83A1-90D7D51EB6CD}">
      <dgm:prSet/>
      <dgm:spPr/>
      <dgm:t>
        <a:bodyPr/>
        <a:lstStyle/>
        <a:p>
          <a:endParaRPr lang="ru-RU"/>
        </a:p>
      </dgm:t>
    </dgm:pt>
    <dgm:pt modelId="{76078276-BC70-452F-B620-6CB7C89F6608}">
      <dgm:prSet phldrT="[Текст]" custT="1"/>
      <dgm:spPr/>
      <dgm:t>
        <a:bodyPr/>
        <a:lstStyle/>
        <a:p>
          <a:r>
            <a:rPr lang="ru-RU" sz="2000" b="1" dirty="0" smtClean="0"/>
            <a:t>Финансовые</a:t>
          </a:r>
          <a:endParaRPr lang="ru-RU" sz="2000" b="1" dirty="0"/>
        </a:p>
      </dgm:t>
    </dgm:pt>
    <dgm:pt modelId="{0204CA88-FF5D-4EC1-BBCC-9C52C93F7029}" type="parTrans" cxnId="{B004D1E4-5C54-4081-9CC9-DCA962892441}">
      <dgm:prSet/>
      <dgm:spPr/>
      <dgm:t>
        <a:bodyPr/>
        <a:lstStyle/>
        <a:p>
          <a:endParaRPr lang="ru-RU"/>
        </a:p>
      </dgm:t>
    </dgm:pt>
    <dgm:pt modelId="{AC614670-D572-4F2E-93EA-C9A85CC4FAEB}" type="sibTrans" cxnId="{B004D1E4-5C54-4081-9CC9-DCA962892441}">
      <dgm:prSet/>
      <dgm:spPr/>
      <dgm:t>
        <a:bodyPr/>
        <a:lstStyle/>
        <a:p>
          <a:endParaRPr lang="ru-RU"/>
        </a:p>
      </dgm:t>
    </dgm:pt>
    <dgm:pt modelId="{D70CECFD-6EE2-4551-B125-004F5B810D53}">
      <dgm:prSet phldrT="[Текст]"/>
      <dgm:spPr/>
      <dgm:t>
        <a:bodyPr/>
        <a:lstStyle/>
        <a:p>
          <a:r>
            <a:rPr lang="ru-RU" b="1" dirty="0" smtClean="0"/>
            <a:t>Подсобное хозяйство</a:t>
          </a:r>
          <a:endParaRPr lang="ru-RU" b="1" dirty="0"/>
        </a:p>
      </dgm:t>
    </dgm:pt>
    <dgm:pt modelId="{9CB0CBA8-4EFB-4959-B7B3-51B4C235E4C3}" type="parTrans" cxnId="{36663693-A7FB-4D32-A814-A0FFFCE4C052}">
      <dgm:prSet/>
      <dgm:spPr/>
      <dgm:t>
        <a:bodyPr/>
        <a:lstStyle/>
        <a:p>
          <a:endParaRPr lang="ru-RU"/>
        </a:p>
      </dgm:t>
    </dgm:pt>
    <dgm:pt modelId="{C0A53E58-6D17-484E-8CFB-E19D4BB21A75}" type="sibTrans" cxnId="{36663693-A7FB-4D32-A814-A0FFFCE4C052}">
      <dgm:prSet/>
      <dgm:spPr/>
      <dgm:t>
        <a:bodyPr/>
        <a:lstStyle/>
        <a:p>
          <a:endParaRPr lang="ru-RU"/>
        </a:p>
      </dgm:t>
    </dgm:pt>
    <dgm:pt modelId="{096E9FAA-E47B-4060-952A-078BC2ACB00F}">
      <dgm:prSet phldrT="[Текст]" custT="1"/>
      <dgm:spPr/>
      <dgm:t>
        <a:bodyPr/>
        <a:lstStyle/>
        <a:p>
          <a:r>
            <a:rPr lang="ru-RU" sz="2000" b="1" dirty="0" smtClean="0"/>
            <a:t>Сбережения в банке</a:t>
          </a:r>
          <a:endParaRPr lang="ru-RU" sz="2000" b="1" dirty="0"/>
        </a:p>
      </dgm:t>
    </dgm:pt>
    <dgm:pt modelId="{31FC5C22-480A-460F-83F6-21E63F155BD9}" type="parTrans" cxnId="{3D4D914D-F55B-46BC-86C9-42D40F7B0C93}">
      <dgm:prSet/>
      <dgm:spPr/>
      <dgm:t>
        <a:bodyPr/>
        <a:lstStyle/>
        <a:p>
          <a:endParaRPr lang="ru-RU"/>
        </a:p>
      </dgm:t>
    </dgm:pt>
    <dgm:pt modelId="{6294CA2E-DAB3-4570-9368-611CE5331482}" type="sibTrans" cxnId="{3D4D914D-F55B-46BC-86C9-42D40F7B0C93}">
      <dgm:prSet/>
      <dgm:spPr/>
      <dgm:t>
        <a:bodyPr/>
        <a:lstStyle/>
        <a:p>
          <a:endParaRPr lang="ru-RU"/>
        </a:p>
      </dgm:t>
    </dgm:pt>
    <dgm:pt modelId="{27B6F97D-D3AE-4029-A9BA-78681EAE13CE}">
      <dgm:prSet phldrT="[Текст]" custT="1"/>
      <dgm:spPr/>
      <dgm:t>
        <a:bodyPr/>
        <a:lstStyle/>
        <a:p>
          <a:r>
            <a:rPr lang="ru-RU" sz="2000" b="1" dirty="0" smtClean="0"/>
            <a:t>Информационные</a:t>
          </a:r>
          <a:endParaRPr lang="ru-RU" sz="2000" b="1" dirty="0"/>
        </a:p>
      </dgm:t>
    </dgm:pt>
    <dgm:pt modelId="{734F53EE-5CC0-4E8C-930A-8567EB9C53F0}" type="parTrans" cxnId="{39E03223-136B-4BF0-9969-79227B215BBC}">
      <dgm:prSet/>
      <dgm:spPr/>
      <dgm:t>
        <a:bodyPr/>
        <a:lstStyle/>
        <a:p>
          <a:endParaRPr lang="ru-RU"/>
        </a:p>
      </dgm:t>
    </dgm:pt>
    <dgm:pt modelId="{904F6DBA-61B9-4F8F-8BED-43D8D8AC3E04}" type="sibTrans" cxnId="{39E03223-136B-4BF0-9969-79227B215BBC}">
      <dgm:prSet/>
      <dgm:spPr/>
      <dgm:t>
        <a:bodyPr/>
        <a:lstStyle/>
        <a:p>
          <a:endParaRPr lang="ru-RU"/>
        </a:p>
      </dgm:t>
    </dgm:pt>
    <dgm:pt modelId="{F9FF6D6F-5C4D-429F-BCA9-52356B3D4D8D}">
      <dgm:prSet phldrT="[Текст]"/>
      <dgm:spPr/>
      <dgm:t>
        <a:bodyPr/>
        <a:lstStyle/>
        <a:p>
          <a:r>
            <a:rPr lang="ru-RU" b="1" dirty="0" smtClean="0"/>
            <a:t>Собственность</a:t>
          </a:r>
          <a:endParaRPr lang="ru-RU" b="1" dirty="0"/>
        </a:p>
      </dgm:t>
    </dgm:pt>
    <dgm:pt modelId="{A2467AF3-17D8-4309-8660-303038602644}" type="parTrans" cxnId="{0F9E96B2-DAE7-4D89-8BCB-1C9A2A820E40}">
      <dgm:prSet/>
      <dgm:spPr/>
      <dgm:t>
        <a:bodyPr/>
        <a:lstStyle/>
        <a:p>
          <a:endParaRPr lang="ru-RU"/>
        </a:p>
      </dgm:t>
    </dgm:pt>
    <dgm:pt modelId="{6FD35291-0106-4147-A674-A3E590CB0127}" type="sibTrans" cxnId="{0F9E96B2-DAE7-4D89-8BCB-1C9A2A820E40}">
      <dgm:prSet/>
      <dgm:spPr/>
      <dgm:t>
        <a:bodyPr/>
        <a:lstStyle/>
        <a:p>
          <a:endParaRPr lang="ru-RU"/>
        </a:p>
      </dgm:t>
    </dgm:pt>
    <dgm:pt modelId="{AFA06B1B-5CD9-43D2-8A40-2ADF68C1936F}">
      <dgm:prSet phldrT="[Текст]"/>
      <dgm:spPr/>
      <dgm:t>
        <a:bodyPr/>
        <a:lstStyle/>
        <a:p>
          <a:r>
            <a:rPr lang="ru-RU" b="1" dirty="0" smtClean="0"/>
            <a:t>Семейный бизнес</a:t>
          </a:r>
          <a:endParaRPr lang="ru-RU" b="1" dirty="0"/>
        </a:p>
      </dgm:t>
    </dgm:pt>
    <dgm:pt modelId="{BF75F1BD-8B7C-41A4-BAA2-B5AFC8930343}" type="parTrans" cxnId="{0FB0CF05-3C7D-43E3-9394-BBA22BC0D0B6}">
      <dgm:prSet/>
      <dgm:spPr/>
      <dgm:t>
        <a:bodyPr/>
        <a:lstStyle/>
        <a:p>
          <a:endParaRPr lang="ru-RU"/>
        </a:p>
      </dgm:t>
    </dgm:pt>
    <dgm:pt modelId="{252BA886-7CB9-46CF-87B1-E6B472C6FA0C}" type="sibTrans" cxnId="{0FB0CF05-3C7D-43E3-9394-BBA22BC0D0B6}">
      <dgm:prSet/>
      <dgm:spPr/>
      <dgm:t>
        <a:bodyPr/>
        <a:lstStyle/>
        <a:p>
          <a:endParaRPr lang="ru-RU"/>
        </a:p>
      </dgm:t>
    </dgm:pt>
    <dgm:pt modelId="{C0C8D723-94E7-4EAB-93B5-6570E3648E3D}">
      <dgm:prSet phldrT="[Текст]"/>
      <dgm:spPr/>
      <dgm:t>
        <a:bodyPr/>
        <a:lstStyle/>
        <a:p>
          <a:r>
            <a:rPr lang="ru-RU" b="1" dirty="0" smtClean="0"/>
            <a:t>Энергетические ресурсы</a:t>
          </a:r>
          <a:endParaRPr lang="ru-RU" b="1" dirty="0"/>
        </a:p>
      </dgm:t>
    </dgm:pt>
    <dgm:pt modelId="{A0D8C2FD-20A0-447A-BA72-AB7511844161}" type="parTrans" cxnId="{6B9AB177-5ACB-4868-B325-EF6FB3D17632}">
      <dgm:prSet/>
      <dgm:spPr/>
      <dgm:t>
        <a:bodyPr/>
        <a:lstStyle/>
        <a:p>
          <a:endParaRPr lang="ru-RU"/>
        </a:p>
      </dgm:t>
    </dgm:pt>
    <dgm:pt modelId="{19D242ED-5491-47E8-A682-16BE7DABB3E2}" type="sibTrans" cxnId="{6B9AB177-5ACB-4868-B325-EF6FB3D17632}">
      <dgm:prSet/>
      <dgm:spPr/>
      <dgm:t>
        <a:bodyPr/>
        <a:lstStyle/>
        <a:p>
          <a:endParaRPr lang="ru-RU"/>
        </a:p>
      </dgm:t>
    </dgm:pt>
    <dgm:pt modelId="{3F658AAA-ED66-45F2-ACEC-B44D08193E4B}" type="pres">
      <dgm:prSet presAssocID="{FBFDE4F3-D5D4-401E-9CDD-174527378CC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17DCA6B-4481-4AAC-AD09-28BC66762196}" type="pres">
      <dgm:prSet presAssocID="{792153C2-31A3-4D6D-9FAA-DAA0EB0A4D22}" presName="compNode" presStyleCnt="0"/>
      <dgm:spPr/>
    </dgm:pt>
    <dgm:pt modelId="{0C70605F-DE26-4FCD-B291-629368EECB50}" type="pres">
      <dgm:prSet presAssocID="{792153C2-31A3-4D6D-9FAA-DAA0EB0A4D22}" presName="dummyConnPt" presStyleCnt="0"/>
      <dgm:spPr/>
    </dgm:pt>
    <dgm:pt modelId="{B34827AF-4B6A-4A07-8EEA-C7CE1A1D66B1}" type="pres">
      <dgm:prSet presAssocID="{792153C2-31A3-4D6D-9FAA-DAA0EB0A4D22}" presName="node" presStyleLbl="node1" presStyleIdx="0" presStyleCnt="9" custScaleY="94282" custLinFactNeighborX="-53" custLinFactNeighborY="-5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9F6484-C47C-4587-8164-6D1E018F975E}" type="pres">
      <dgm:prSet presAssocID="{AC42F89E-D246-4628-BD79-8779C3FE2302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6E003E00-7643-4215-877B-402698909FC8}" type="pres">
      <dgm:prSet presAssocID="{EF2C3294-9661-4136-B5D1-56F74CDDDF0F}" presName="compNode" presStyleCnt="0"/>
      <dgm:spPr/>
    </dgm:pt>
    <dgm:pt modelId="{59EE75B7-2CE2-4DD5-B260-26C3EA8D2113}" type="pres">
      <dgm:prSet presAssocID="{EF2C3294-9661-4136-B5D1-56F74CDDDF0F}" presName="dummyConnPt" presStyleCnt="0"/>
      <dgm:spPr/>
    </dgm:pt>
    <dgm:pt modelId="{2C064ADB-66E6-4F20-8048-8BDFB3D4975A}" type="pres">
      <dgm:prSet presAssocID="{EF2C3294-9661-4136-B5D1-56F74CDDDF0F}" presName="node" presStyleLbl="node1" presStyleIdx="1" presStyleCnt="9" custLinFactNeighborX="-184" custLinFactNeighborY="-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239BF0-C71B-455D-8D11-1A8F3A234841}" type="pres">
      <dgm:prSet presAssocID="{AC69F3DC-C08D-4917-9B7B-6EB49A5B293A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BFE3D65F-5F37-4B7B-9C0F-6B7B7DC07AE7}" type="pres">
      <dgm:prSet presAssocID="{76078276-BC70-452F-B620-6CB7C89F6608}" presName="compNode" presStyleCnt="0"/>
      <dgm:spPr/>
    </dgm:pt>
    <dgm:pt modelId="{0F193779-6B63-4522-8D44-FF52DDD5E965}" type="pres">
      <dgm:prSet presAssocID="{76078276-BC70-452F-B620-6CB7C89F6608}" presName="dummyConnPt" presStyleCnt="0"/>
      <dgm:spPr/>
    </dgm:pt>
    <dgm:pt modelId="{F1B21CF6-6DDD-4A7E-A599-BC587B27FEB7}" type="pres">
      <dgm:prSet presAssocID="{76078276-BC70-452F-B620-6CB7C89F6608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FC89BA-AF84-4671-B29F-CF86EAC174FC}" type="pres">
      <dgm:prSet presAssocID="{AC614670-D572-4F2E-93EA-C9A85CC4FAEB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4E7DF192-C05F-4963-8F33-755C780B907A}" type="pres">
      <dgm:prSet presAssocID="{D70CECFD-6EE2-4551-B125-004F5B810D53}" presName="compNode" presStyleCnt="0"/>
      <dgm:spPr/>
    </dgm:pt>
    <dgm:pt modelId="{A124D77B-5126-4342-A287-A3625283D5C4}" type="pres">
      <dgm:prSet presAssocID="{D70CECFD-6EE2-4551-B125-004F5B810D53}" presName="dummyConnPt" presStyleCnt="0"/>
      <dgm:spPr/>
    </dgm:pt>
    <dgm:pt modelId="{25A6AD26-CFDF-4212-8303-0D79E0786A60}" type="pres">
      <dgm:prSet presAssocID="{D70CECFD-6EE2-4551-B125-004F5B810D53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FD300B-37CD-4DC7-9E44-308878821A14}" type="pres">
      <dgm:prSet presAssocID="{C0A53E58-6D17-484E-8CFB-E19D4BB21A75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D1C5D06E-1C0E-4DF6-9358-B272C922AE01}" type="pres">
      <dgm:prSet presAssocID="{096E9FAA-E47B-4060-952A-078BC2ACB00F}" presName="compNode" presStyleCnt="0"/>
      <dgm:spPr/>
    </dgm:pt>
    <dgm:pt modelId="{C1752315-2BDA-4563-8661-AA44F274597F}" type="pres">
      <dgm:prSet presAssocID="{096E9FAA-E47B-4060-952A-078BC2ACB00F}" presName="dummyConnPt" presStyleCnt="0"/>
      <dgm:spPr/>
    </dgm:pt>
    <dgm:pt modelId="{B8E080D7-EA24-4340-8252-DC70DD9D41E6}" type="pres">
      <dgm:prSet presAssocID="{096E9FAA-E47B-4060-952A-078BC2ACB00F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E393FF-3B9E-4B4B-8193-71D1F1FDF832}" type="pres">
      <dgm:prSet presAssocID="{6294CA2E-DAB3-4570-9368-611CE5331482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A79AE114-B76E-494A-975F-2BE02EA95428}" type="pres">
      <dgm:prSet presAssocID="{27B6F97D-D3AE-4029-A9BA-78681EAE13CE}" presName="compNode" presStyleCnt="0"/>
      <dgm:spPr/>
    </dgm:pt>
    <dgm:pt modelId="{32F2BB87-B7D9-4EF6-BE14-C52C31C3686B}" type="pres">
      <dgm:prSet presAssocID="{27B6F97D-D3AE-4029-A9BA-78681EAE13CE}" presName="dummyConnPt" presStyleCnt="0"/>
      <dgm:spPr/>
    </dgm:pt>
    <dgm:pt modelId="{40A433C2-7E91-43A4-B695-3540E8D9BB41}" type="pres">
      <dgm:prSet presAssocID="{27B6F97D-D3AE-4029-A9BA-78681EAE13CE}" presName="node" presStyleLbl="node1" presStyleIdx="5" presStyleCnt="9" custScaleX="115983" custScaleY="94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6CEB80-1969-4393-BDA2-3AB710F425C5}" type="pres">
      <dgm:prSet presAssocID="{904F6DBA-61B9-4F8F-8BED-43D8D8AC3E04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7F69D2A6-12D8-4406-A3ED-5AB4B9AB9CA3}" type="pres">
      <dgm:prSet presAssocID="{F9FF6D6F-5C4D-429F-BCA9-52356B3D4D8D}" presName="compNode" presStyleCnt="0"/>
      <dgm:spPr/>
    </dgm:pt>
    <dgm:pt modelId="{5A971E7D-D201-4463-B17F-C72D7F93398D}" type="pres">
      <dgm:prSet presAssocID="{F9FF6D6F-5C4D-429F-BCA9-52356B3D4D8D}" presName="dummyConnPt" presStyleCnt="0"/>
      <dgm:spPr/>
    </dgm:pt>
    <dgm:pt modelId="{36ADF7CC-3920-4E36-A8F3-32956824A691}" type="pres">
      <dgm:prSet presAssocID="{F9FF6D6F-5C4D-429F-BCA9-52356B3D4D8D}" presName="node" presStyleLbl="node1" presStyleIdx="6" presStyleCnt="9" custLinFactNeighborX="-2057" custLinFactNeighborY="-7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BD68B-1C69-4C33-B3AF-C1219C0F6B81}" type="pres">
      <dgm:prSet presAssocID="{6FD35291-0106-4147-A674-A3E590CB0127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F0ED5712-D92F-4A2C-B6DC-A18C1A748E3C}" type="pres">
      <dgm:prSet presAssocID="{AFA06B1B-5CD9-43D2-8A40-2ADF68C1936F}" presName="compNode" presStyleCnt="0"/>
      <dgm:spPr/>
    </dgm:pt>
    <dgm:pt modelId="{9192D5B7-96B9-47BA-BB58-FD8620455C45}" type="pres">
      <dgm:prSet presAssocID="{AFA06B1B-5CD9-43D2-8A40-2ADF68C1936F}" presName="dummyConnPt" presStyleCnt="0"/>
      <dgm:spPr/>
    </dgm:pt>
    <dgm:pt modelId="{8A452E80-1B53-471C-A3B2-E6E14E89739F}" type="pres">
      <dgm:prSet presAssocID="{AFA06B1B-5CD9-43D2-8A40-2ADF68C1936F}" presName="node" presStyleLbl="node1" presStyleIdx="7" presStyleCnt="9" custLinFactNeighborX="-2057" custLinFactNeighborY="-50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1B009-851E-4A97-9583-FDB300F1F31D}" type="pres">
      <dgm:prSet presAssocID="{252BA886-7CB9-46CF-87B1-E6B472C6FA0C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0B2D6D14-7834-4E63-8C68-06CE83A3D04F}" type="pres">
      <dgm:prSet presAssocID="{C0C8D723-94E7-4EAB-93B5-6570E3648E3D}" presName="compNode" presStyleCnt="0"/>
      <dgm:spPr/>
    </dgm:pt>
    <dgm:pt modelId="{F6A04EFF-125E-4192-B0C3-DA336671B04A}" type="pres">
      <dgm:prSet presAssocID="{C0C8D723-94E7-4EAB-93B5-6570E3648E3D}" presName="dummyConnPt" presStyleCnt="0"/>
      <dgm:spPr/>
    </dgm:pt>
    <dgm:pt modelId="{A84DFD2A-95E7-466F-94D0-3BF65DBBCEA2}" type="pres">
      <dgm:prSet presAssocID="{C0C8D723-94E7-4EAB-93B5-6570E3648E3D}" presName="node" presStyleLbl="node1" presStyleIdx="8" presStyleCnt="9" custLinFactNeighborX="-2057" custLinFactNeighborY="-3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37697E-DD69-4ACE-AF5C-84DFDF8A7BAA}" type="presOf" srcId="{AFA06B1B-5CD9-43D2-8A40-2ADF68C1936F}" destId="{8A452E80-1B53-471C-A3B2-E6E14E89739F}" srcOrd="0" destOrd="0" presId="urn:microsoft.com/office/officeart/2005/8/layout/bProcess4"/>
    <dgm:cxn modelId="{39E03223-136B-4BF0-9969-79227B215BBC}" srcId="{FBFDE4F3-D5D4-401E-9CDD-174527378CC0}" destId="{27B6F97D-D3AE-4029-A9BA-78681EAE13CE}" srcOrd="5" destOrd="0" parTransId="{734F53EE-5CC0-4E8C-930A-8567EB9C53F0}" sibTransId="{904F6DBA-61B9-4F8F-8BED-43D8D8AC3E04}"/>
    <dgm:cxn modelId="{B9D230FC-6114-401C-B2D6-D207FAF73B4B}" type="presOf" srcId="{6FD35291-0106-4147-A674-A3E590CB0127}" destId="{A53BD68B-1C69-4C33-B3AF-C1219C0F6B81}" srcOrd="0" destOrd="0" presId="urn:microsoft.com/office/officeart/2005/8/layout/bProcess4"/>
    <dgm:cxn modelId="{6388B14B-766B-403D-8AFE-F44D9C81607A}" type="presOf" srcId="{27B6F97D-D3AE-4029-A9BA-78681EAE13CE}" destId="{40A433C2-7E91-43A4-B695-3540E8D9BB41}" srcOrd="0" destOrd="0" presId="urn:microsoft.com/office/officeart/2005/8/layout/bProcess4"/>
    <dgm:cxn modelId="{FD54FDDA-BE64-4935-83A1-90D7D51EB6CD}" srcId="{FBFDE4F3-D5D4-401E-9CDD-174527378CC0}" destId="{EF2C3294-9661-4136-B5D1-56F74CDDDF0F}" srcOrd="1" destOrd="0" parTransId="{96B9C803-7F64-4B3F-AF97-DD09AC672AEB}" sibTransId="{AC69F3DC-C08D-4917-9B7B-6EB49A5B293A}"/>
    <dgm:cxn modelId="{ADE35CFC-9A96-4763-B86F-3BE65D1DE3AC}" type="presOf" srcId="{F9FF6D6F-5C4D-429F-BCA9-52356B3D4D8D}" destId="{36ADF7CC-3920-4E36-A8F3-32956824A691}" srcOrd="0" destOrd="0" presId="urn:microsoft.com/office/officeart/2005/8/layout/bProcess4"/>
    <dgm:cxn modelId="{39576370-E810-493E-971A-B9C2EF2E5A75}" type="presOf" srcId="{6294CA2E-DAB3-4570-9368-611CE5331482}" destId="{A0E393FF-3B9E-4B4B-8193-71D1F1FDF832}" srcOrd="0" destOrd="0" presId="urn:microsoft.com/office/officeart/2005/8/layout/bProcess4"/>
    <dgm:cxn modelId="{B004D1E4-5C54-4081-9CC9-DCA962892441}" srcId="{FBFDE4F3-D5D4-401E-9CDD-174527378CC0}" destId="{76078276-BC70-452F-B620-6CB7C89F6608}" srcOrd="2" destOrd="0" parTransId="{0204CA88-FF5D-4EC1-BBCC-9C52C93F7029}" sibTransId="{AC614670-D572-4F2E-93EA-C9A85CC4FAEB}"/>
    <dgm:cxn modelId="{04E4B5DE-92CB-4703-B392-B1354F6E5160}" type="presOf" srcId="{76078276-BC70-452F-B620-6CB7C89F6608}" destId="{F1B21CF6-6DDD-4A7E-A599-BC587B27FEB7}" srcOrd="0" destOrd="0" presId="urn:microsoft.com/office/officeart/2005/8/layout/bProcess4"/>
    <dgm:cxn modelId="{3A7F8CCB-9730-4E0B-9C96-5B221F5AC132}" type="presOf" srcId="{C0A53E58-6D17-484E-8CFB-E19D4BB21A75}" destId="{73FD300B-37CD-4DC7-9E44-308878821A14}" srcOrd="0" destOrd="0" presId="urn:microsoft.com/office/officeart/2005/8/layout/bProcess4"/>
    <dgm:cxn modelId="{7DA764F1-BD28-446C-95D0-1A1D0C7CC976}" type="presOf" srcId="{AC69F3DC-C08D-4917-9B7B-6EB49A5B293A}" destId="{97239BF0-C71B-455D-8D11-1A8F3A234841}" srcOrd="0" destOrd="0" presId="urn:microsoft.com/office/officeart/2005/8/layout/bProcess4"/>
    <dgm:cxn modelId="{36663693-A7FB-4D32-A814-A0FFFCE4C052}" srcId="{FBFDE4F3-D5D4-401E-9CDD-174527378CC0}" destId="{D70CECFD-6EE2-4551-B125-004F5B810D53}" srcOrd="3" destOrd="0" parTransId="{9CB0CBA8-4EFB-4959-B7B3-51B4C235E4C3}" sibTransId="{C0A53E58-6D17-484E-8CFB-E19D4BB21A75}"/>
    <dgm:cxn modelId="{0FB0CF05-3C7D-43E3-9394-BBA22BC0D0B6}" srcId="{FBFDE4F3-D5D4-401E-9CDD-174527378CC0}" destId="{AFA06B1B-5CD9-43D2-8A40-2ADF68C1936F}" srcOrd="7" destOrd="0" parTransId="{BF75F1BD-8B7C-41A4-BAA2-B5AFC8930343}" sibTransId="{252BA886-7CB9-46CF-87B1-E6B472C6FA0C}"/>
    <dgm:cxn modelId="{0BC12E6A-6021-4951-97DD-CF6ACFCFF679}" type="presOf" srcId="{096E9FAA-E47B-4060-952A-078BC2ACB00F}" destId="{B8E080D7-EA24-4340-8252-DC70DD9D41E6}" srcOrd="0" destOrd="0" presId="urn:microsoft.com/office/officeart/2005/8/layout/bProcess4"/>
    <dgm:cxn modelId="{4C822E8D-638A-4264-9A77-902B36477EC4}" type="presOf" srcId="{EF2C3294-9661-4136-B5D1-56F74CDDDF0F}" destId="{2C064ADB-66E6-4F20-8048-8BDFB3D4975A}" srcOrd="0" destOrd="0" presId="urn:microsoft.com/office/officeart/2005/8/layout/bProcess4"/>
    <dgm:cxn modelId="{E8E1D45B-0A51-48B0-8AC3-D258D5EED61A}" type="presOf" srcId="{904F6DBA-61B9-4F8F-8BED-43D8D8AC3E04}" destId="{2F6CEB80-1969-4393-BDA2-3AB710F425C5}" srcOrd="0" destOrd="0" presId="urn:microsoft.com/office/officeart/2005/8/layout/bProcess4"/>
    <dgm:cxn modelId="{5278FA5A-2437-43DB-B145-418A9FF23E45}" type="presOf" srcId="{AC614670-D572-4F2E-93EA-C9A85CC4FAEB}" destId="{FAFC89BA-AF84-4671-B29F-CF86EAC174FC}" srcOrd="0" destOrd="0" presId="urn:microsoft.com/office/officeart/2005/8/layout/bProcess4"/>
    <dgm:cxn modelId="{55F7ED0A-F6BA-48D3-A2BD-DA1EB283FA76}" type="presOf" srcId="{C0C8D723-94E7-4EAB-93B5-6570E3648E3D}" destId="{A84DFD2A-95E7-466F-94D0-3BF65DBBCEA2}" srcOrd="0" destOrd="0" presId="urn:microsoft.com/office/officeart/2005/8/layout/bProcess4"/>
    <dgm:cxn modelId="{A271CD6C-DB84-464C-B6D0-ADB11AB50D95}" type="presOf" srcId="{AC42F89E-D246-4628-BD79-8779C3FE2302}" destId="{749F6484-C47C-4587-8164-6D1E018F975E}" srcOrd="0" destOrd="0" presId="urn:microsoft.com/office/officeart/2005/8/layout/bProcess4"/>
    <dgm:cxn modelId="{6B9AB177-5ACB-4868-B325-EF6FB3D17632}" srcId="{FBFDE4F3-D5D4-401E-9CDD-174527378CC0}" destId="{C0C8D723-94E7-4EAB-93B5-6570E3648E3D}" srcOrd="8" destOrd="0" parTransId="{A0D8C2FD-20A0-447A-BA72-AB7511844161}" sibTransId="{19D242ED-5491-47E8-A682-16BE7DABB3E2}"/>
    <dgm:cxn modelId="{900C20E9-17CD-40EF-8E4C-53C96C45316B}" type="presOf" srcId="{252BA886-7CB9-46CF-87B1-E6B472C6FA0C}" destId="{12D1B009-851E-4A97-9583-FDB300F1F31D}" srcOrd="0" destOrd="0" presId="urn:microsoft.com/office/officeart/2005/8/layout/bProcess4"/>
    <dgm:cxn modelId="{1F1F1111-DB80-42A4-BE77-2B0547B84E1E}" type="presOf" srcId="{D70CECFD-6EE2-4551-B125-004F5B810D53}" destId="{25A6AD26-CFDF-4212-8303-0D79E0786A60}" srcOrd="0" destOrd="0" presId="urn:microsoft.com/office/officeart/2005/8/layout/bProcess4"/>
    <dgm:cxn modelId="{B1079C11-2A4A-4EFD-95D1-20C2E1AA0BB0}" srcId="{FBFDE4F3-D5D4-401E-9CDD-174527378CC0}" destId="{792153C2-31A3-4D6D-9FAA-DAA0EB0A4D22}" srcOrd="0" destOrd="0" parTransId="{801B7165-EE27-4CEB-956D-611108DA8D13}" sibTransId="{AC42F89E-D246-4628-BD79-8779C3FE2302}"/>
    <dgm:cxn modelId="{3D4D914D-F55B-46BC-86C9-42D40F7B0C93}" srcId="{FBFDE4F3-D5D4-401E-9CDD-174527378CC0}" destId="{096E9FAA-E47B-4060-952A-078BC2ACB00F}" srcOrd="4" destOrd="0" parTransId="{31FC5C22-480A-460F-83F6-21E63F155BD9}" sibTransId="{6294CA2E-DAB3-4570-9368-611CE5331482}"/>
    <dgm:cxn modelId="{E037F0DC-7575-4094-A97C-13E219AC619E}" type="presOf" srcId="{792153C2-31A3-4D6D-9FAA-DAA0EB0A4D22}" destId="{B34827AF-4B6A-4A07-8EEA-C7CE1A1D66B1}" srcOrd="0" destOrd="0" presId="urn:microsoft.com/office/officeart/2005/8/layout/bProcess4"/>
    <dgm:cxn modelId="{0F9E96B2-DAE7-4D89-8BCB-1C9A2A820E40}" srcId="{FBFDE4F3-D5D4-401E-9CDD-174527378CC0}" destId="{F9FF6D6F-5C4D-429F-BCA9-52356B3D4D8D}" srcOrd="6" destOrd="0" parTransId="{A2467AF3-17D8-4309-8660-303038602644}" sibTransId="{6FD35291-0106-4147-A674-A3E590CB0127}"/>
    <dgm:cxn modelId="{7BCD78CF-7FFC-4DE0-81E5-C3E79719C614}" type="presOf" srcId="{FBFDE4F3-D5D4-401E-9CDD-174527378CC0}" destId="{3F658AAA-ED66-45F2-ACEC-B44D08193E4B}" srcOrd="0" destOrd="0" presId="urn:microsoft.com/office/officeart/2005/8/layout/bProcess4"/>
    <dgm:cxn modelId="{C5ED6A4D-46E8-4F13-A500-C28306E8CB1F}" type="presParOf" srcId="{3F658AAA-ED66-45F2-ACEC-B44D08193E4B}" destId="{517DCA6B-4481-4AAC-AD09-28BC66762196}" srcOrd="0" destOrd="0" presId="urn:microsoft.com/office/officeart/2005/8/layout/bProcess4"/>
    <dgm:cxn modelId="{13A99B3E-B2BE-4319-8764-82DE8EDAB4A1}" type="presParOf" srcId="{517DCA6B-4481-4AAC-AD09-28BC66762196}" destId="{0C70605F-DE26-4FCD-B291-629368EECB50}" srcOrd="0" destOrd="0" presId="urn:microsoft.com/office/officeart/2005/8/layout/bProcess4"/>
    <dgm:cxn modelId="{88649D7E-F30A-4260-880B-2D1291D85968}" type="presParOf" srcId="{517DCA6B-4481-4AAC-AD09-28BC66762196}" destId="{B34827AF-4B6A-4A07-8EEA-C7CE1A1D66B1}" srcOrd="1" destOrd="0" presId="urn:microsoft.com/office/officeart/2005/8/layout/bProcess4"/>
    <dgm:cxn modelId="{07C1E6D5-969C-4B29-A7B8-B362A5BF9B30}" type="presParOf" srcId="{3F658AAA-ED66-45F2-ACEC-B44D08193E4B}" destId="{749F6484-C47C-4587-8164-6D1E018F975E}" srcOrd="1" destOrd="0" presId="urn:microsoft.com/office/officeart/2005/8/layout/bProcess4"/>
    <dgm:cxn modelId="{F13E7DC9-57FD-46F1-9621-27A9C253B4B0}" type="presParOf" srcId="{3F658AAA-ED66-45F2-ACEC-B44D08193E4B}" destId="{6E003E00-7643-4215-877B-402698909FC8}" srcOrd="2" destOrd="0" presId="urn:microsoft.com/office/officeart/2005/8/layout/bProcess4"/>
    <dgm:cxn modelId="{B8E1955B-0EDC-42BE-981C-B61622A284CE}" type="presParOf" srcId="{6E003E00-7643-4215-877B-402698909FC8}" destId="{59EE75B7-2CE2-4DD5-B260-26C3EA8D2113}" srcOrd="0" destOrd="0" presId="urn:microsoft.com/office/officeart/2005/8/layout/bProcess4"/>
    <dgm:cxn modelId="{DB223278-F7BF-4D08-A096-768D4626B4C5}" type="presParOf" srcId="{6E003E00-7643-4215-877B-402698909FC8}" destId="{2C064ADB-66E6-4F20-8048-8BDFB3D4975A}" srcOrd="1" destOrd="0" presId="urn:microsoft.com/office/officeart/2005/8/layout/bProcess4"/>
    <dgm:cxn modelId="{FB83ABFE-C0DA-48ED-86E6-09E239EEACCB}" type="presParOf" srcId="{3F658AAA-ED66-45F2-ACEC-B44D08193E4B}" destId="{97239BF0-C71B-455D-8D11-1A8F3A234841}" srcOrd="3" destOrd="0" presId="urn:microsoft.com/office/officeart/2005/8/layout/bProcess4"/>
    <dgm:cxn modelId="{60B20EA4-FA7D-4F3F-8CA8-E8873F84DB32}" type="presParOf" srcId="{3F658AAA-ED66-45F2-ACEC-B44D08193E4B}" destId="{BFE3D65F-5F37-4B7B-9C0F-6B7B7DC07AE7}" srcOrd="4" destOrd="0" presId="urn:microsoft.com/office/officeart/2005/8/layout/bProcess4"/>
    <dgm:cxn modelId="{8CAE476D-0A20-4B04-8B21-5E7960BF1405}" type="presParOf" srcId="{BFE3D65F-5F37-4B7B-9C0F-6B7B7DC07AE7}" destId="{0F193779-6B63-4522-8D44-FF52DDD5E965}" srcOrd="0" destOrd="0" presId="urn:microsoft.com/office/officeart/2005/8/layout/bProcess4"/>
    <dgm:cxn modelId="{6C49E186-AC40-41CB-BBC0-B095FC3462BB}" type="presParOf" srcId="{BFE3D65F-5F37-4B7B-9C0F-6B7B7DC07AE7}" destId="{F1B21CF6-6DDD-4A7E-A599-BC587B27FEB7}" srcOrd="1" destOrd="0" presId="urn:microsoft.com/office/officeart/2005/8/layout/bProcess4"/>
    <dgm:cxn modelId="{718A72A4-3791-4A96-8DD5-6A85FEE1450E}" type="presParOf" srcId="{3F658AAA-ED66-45F2-ACEC-B44D08193E4B}" destId="{FAFC89BA-AF84-4671-B29F-CF86EAC174FC}" srcOrd="5" destOrd="0" presId="urn:microsoft.com/office/officeart/2005/8/layout/bProcess4"/>
    <dgm:cxn modelId="{0D5FA74A-14C7-428E-9460-31BD6BEDF73C}" type="presParOf" srcId="{3F658AAA-ED66-45F2-ACEC-B44D08193E4B}" destId="{4E7DF192-C05F-4963-8F33-755C780B907A}" srcOrd="6" destOrd="0" presId="urn:microsoft.com/office/officeart/2005/8/layout/bProcess4"/>
    <dgm:cxn modelId="{1D591D09-AD55-4E27-885A-8450A1DBBCCD}" type="presParOf" srcId="{4E7DF192-C05F-4963-8F33-755C780B907A}" destId="{A124D77B-5126-4342-A287-A3625283D5C4}" srcOrd="0" destOrd="0" presId="urn:microsoft.com/office/officeart/2005/8/layout/bProcess4"/>
    <dgm:cxn modelId="{3B23BEF3-3370-408D-B5F9-4BD435152273}" type="presParOf" srcId="{4E7DF192-C05F-4963-8F33-755C780B907A}" destId="{25A6AD26-CFDF-4212-8303-0D79E0786A60}" srcOrd="1" destOrd="0" presId="urn:microsoft.com/office/officeart/2005/8/layout/bProcess4"/>
    <dgm:cxn modelId="{C173F0B7-D465-4D40-B4CB-2C1DE3FED573}" type="presParOf" srcId="{3F658AAA-ED66-45F2-ACEC-B44D08193E4B}" destId="{73FD300B-37CD-4DC7-9E44-308878821A14}" srcOrd="7" destOrd="0" presId="urn:microsoft.com/office/officeart/2005/8/layout/bProcess4"/>
    <dgm:cxn modelId="{9A58533F-1671-43B2-8CDB-D3B0C909EDE0}" type="presParOf" srcId="{3F658AAA-ED66-45F2-ACEC-B44D08193E4B}" destId="{D1C5D06E-1C0E-4DF6-9358-B272C922AE01}" srcOrd="8" destOrd="0" presId="urn:microsoft.com/office/officeart/2005/8/layout/bProcess4"/>
    <dgm:cxn modelId="{23639A37-3DBD-4848-BD33-64991201FF29}" type="presParOf" srcId="{D1C5D06E-1C0E-4DF6-9358-B272C922AE01}" destId="{C1752315-2BDA-4563-8661-AA44F274597F}" srcOrd="0" destOrd="0" presId="urn:microsoft.com/office/officeart/2005/8/layout/bProcess4"/>
    <dgm:cxn modelId="{0277FC46-4CD7-43B0-8384-65A4F94418C7}" type="presParOf" srcId="{D1C5D06E-1C0E-4DF6-9358-B272C922AE01}" destId="{B8E080D7-EA24-4340-8252-DC70DD9D41E6}" srcOrd="1" destOrd="0" presId="urn:microsoft.com/office/officeart/2005/8/layout/bProcess4"/>
    <dgm:cxn modelId="{99EDCA94-EB64-43EF-ACF2-D6C0A4B8D863}" type="presParOf" srcId="{3F658AAA-ED66-45F2-ACEC-B44D08193E4B}" destId="{A0E393FF-3B9E-4B4B-8193-71D1F1FDF832}" srcOrd="9" destOrd="0" presId="urn:microsoft.com/office/officeart/2005/8/layout/bProcess4"/>
    <dgm:cxn modelId="{6A856680-4171-4F73-934C-55748C96E66C}" type="presParOf" srcId="{3F658AAA-ED66-45F2-ACEC-B44D08193E4B}" destId="{A79AE114-B76E-494A-975F-2BE02EA95428}" srcOrd="10" destOrd="0" presId="urn:microsoft.com/office/officeart/2005/8/layout/bProcess4"/>
    <dgm:cxn modelId="{ACD54169-63BC-4F54-AC57-51998567D48B}" type="presParOf" srcId="{A79AE114-B76E-494A-975F-2BE02EA95428}" destId="{32F2BB87-B7D9-4EF6-BE14-C52C31C3686B}" srcOrd="0" destOrd="0" presId="urn:microsoft.com/office/officeart/2005/8/layout/bProcess4"/>
    <dgm:cxn modelId="{5DFB5FAD-EC31-45F7-AD13-0F863A107572}" type="presParOf" srcId="{A79AE114-B76E-494A-975F-2BE02EA95428}" destId="{40A433C2-7E91-43A4-B695-3540E8D9BB41}" srcOrd="1" destOrd="0" presId="urn:microsoft.com/office/officeart/2005/8/layout/bProcess4"/>
    <dgm:cxn modelId="{CE0E4646-31DF-4329-9E34-9B4857256139}" type="presParOf" srcId="{3F658AAA-ED66-45F2-ACEC-B44D08193E4B}" destId="{2F6CEB80-1969-4393-BDA2-3AB710F425C5}" srcOrd="11" destOrd="0" presId="urn:microsoft.com/office/officeart/2005/8/layout/bProcess4"/>
    <dgm:cxn modelId="{5FE554AC-E673-4306-AECA-61030FB527F9}" type="presParOf" srcId="{3F658AAA-ED66-45F2-ACEC-B44D08193E4B}" destId="{7F69D2A6-12D8-4406-A3ED-5AB4B9AB9CA3}" srcOrd="12" destOrd="0" presId="urn:microsoft.com/office/officeart/2005/8/layout/bProcess4"/>
    <dgm:cxn modelId="{AF15B676-E824-4BD7-A68D-D1F6D5FCA490}" type="presParOf" srcId="{7F69D2A6-12D8-4406-A3ED-5AB4B9AB9CA3}" destId="{5A971E7D-D201-4463-B17F-C72D7F93398D}" srcOrd="0" destOrd="0" presId="urn:microsoft.com/office/officeart/2005/8/layout/bProcess4"/>
    <dgm:cxn modelId="{005260BD-F024-49FF-AB56-57435DB4E104}" type="presParOf" srcId="{7F69D2A6-12D8-4406-A3ED-5AB4B9AB9CA3}" destId="{36ADF7CC-3920-4E36-A8F3-32956824A691}" srcOrd="1" destOrd="0" presId="urn:microsoft.com/office/officeart/2005/8/layout/bProcess4"/>
    <dgm:cxn modelId="{BB185782-DA5F-40CC-8BB7-D9CE4ED6699B}" type="presParOf" srcId="{3F658AAA-ED66-45F2-ACEC-B44D08193E4B}" destId="{A53BD68B-1C69-4C33-B3AF-C1219C0F6B81}" srcOrd="13" destOrd="0" presId="urn:microsoft.com/office/officeart/2005/8/layout/bProcess4"/>
    <dgm:cxn modelId="{35DDF687-CE08-4E9A-8EED-BC9FEA367F78}" type="presParOf" srcId="{3F658AAA-ED66-45F2-ACEC-B44D08193E4B}" destId="{F0ED5712-D92F-4A2C-B6DC-A18C1A748E3C}" srcOrd="14" destOrd="0" presId="urn:microsoft.com/office/officeart/2005/8/layout/bProcess4"/>
    <dgm:cxn modelId="{307B5B8F-6148-4F7A-8708-9350BC691DFC}" type="presParOf" srcId="{F0ED5712-D92F-4A2C-B6DC-A18C1A748E3C}" destId="{9192D5B7-96B9-47BA-BB58-FD8620455C45}" srcOrd="0" destOrd="0" presId="urn:microsoft.com/office/officeart/2005/8/layout/bProcess4"/>
    <dgm:cxn modelId="{9F6C5303-DA6E-4926-B9DB-57E5D3EA63C6}" type="presParOf" srcId="{F0ED5712-D92F-4A2C-B6DC-A18C1A748E3C}" destId="{8A452E80-1B53-471C-A3B2-E6E14E89739F}" srcOrd="1" destOrd="0" presId="urn:microsoft.com/office/officeart/2005/8/layout/bProcess4"/>
    <dgm:cxn modelId="{4B0A2773-4032-4BD0-AAC2-2DA0952F8CE1}" type="presParOf" srcId="{3F658AAA-ED66-45F2-ACEC-B44D08193E4B}" destId="{12D1B009-851E-4A97-9583-FDB300F1F31D}" srcOrd="15" destOrd="0" presId="urn:microsoft.com/office/officeart/2005/8/layout/bProcess4"/>
    <dgm:cxn modelId="{B515722D-97F8-441A-93C6-1471A2E20239}" type="presParOf" srcId="{3F658AAA-ED66-45F2-ACEC-B44D08193E4B}" destId="{0B2D6D14-7834-4E63-8C68-06CE83A3D04F}" srcOrd="16" destOrd="0" presId="urn:microsoft.com/office/officeart/2005/8/layout/bProcess4"/>
    <dgm:cxn modelId="{0E5E1017-C195-4503-A752-12BE3B823604}" type="presParOf" srcId="{0B2D6D14-7834-4E63-8C68-06CE83A3D04F}" destId="{F6A04EFF-125E-4192-B0C3-DA336671B04A}" srcOrd="0" destOrd="0" presId="urn:microsoft.com/office/officeart/2005/8/layout/bProcess4"/>
    <dgm:cxn modelId="{4F44750B-317E-4F49-A6A9-E9940855A580}" type="presParOf" srcId="{0B2D6D14-7834-4E63-8C68-06CE83A3D04F}" destId="{A84DFD2A-95E7-466F-94D0-3BF65DBBCEA2}" srcOrd="1" destOrd="0" presId="urn:microsoft.com/office/officeart/2005/8/layout/b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E0D98-7FB7-4CF3-B225-A711860428B1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3338B-1FA2-4786-A176-434973D55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3338B-1FA2-4786-A176-434973D5591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C86E776-FB26-47C3-BA20-F657B9663F35}" type="datetimeFigureOut">
              <a:rPr lang="ru-RU" smtClean="0"/>
              <a:pPr/>
              <a:t>02.02.2012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E350ACE-1BA3-413B-A3BB-29B5C463BD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000240"/>
            <a:ext cx="8301038" cy="2000256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/>
              <a:t>Экономика и ее роль в жизни общества</a:t>
            </a:r>
            <a:endParaRPr lang="ru-RU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857232"/>
            <a:ext cx="7715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Урок   обществознания   8  класс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03232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Ключи   к   тесту</a:t>
            </a:r>
            <a:endParaRPr lang="ru-RU" sz="4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57288" y="1785927"/>
          <a:ext cx="6858050" cy="4357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10"/>
                <a:gridCol w="1371610"/>
                <a:gridCol w="1371610"/>
                <a:gridCol w="1371610"/>
                <a:gridCol w="1371610"/>
              </a:tblGrid>
              <a:tr h="622531">
                <a:tc>
                  <a:txBody>
                    <a:bodyPr/>
                    <a:lstStyle/>
                    <a:p>
                      <a:r>
                        <a:rPr lang="ru-RU" dirty="0" smtClean="0"/>
                        <a:t>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 1</a:t>
                      </a:r>
                      <a:endParaRPr lang="ru-RU" dirty="0"/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1,</a:t>
                      </a:r>
                      <a:r>
                        <a:rPr lang="ru-RU" sz="2400" b="1" baseline="0" dirty="0" smtClean="0">
                          <a:solidFill>
                            <a:schemeClr val="bg2"/>
                          </a:solidFill>
                        </a:rPr>
                        <a:t> 2, 4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3, 5, 6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1, 2, 4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3, 5, 6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2, 3, 6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2"/>
                          </a:solidFill>
                        </a:rPr>
                        <a:t>1, 4, 5</a:t>
                      </a:r>
                      <a:endParaRPr lang="ru-RU" sz="2400" b="1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96088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Критерии   оценивания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8401080" cy="5072097"/>
          </a:xfrm>
        </p:spPr>
        <p:txBody>
          <a:bodyPr>
            <a:normAutofit fontScale="85000" lnSpcReduction="20000"/>
          </a:bodyPr>
          <a:lstStyle/>
          <a:p>
            <a:r>
              <a:rPr lang="ru-RU" sz="3000" dirty="0" smtClean="0"/>
              <a:t>Правильно выполненные задания уровня А оцениваются в 1 балл</a:t>
            </a:r>
          </a:p>
          <a:p>
            <a:endParaRPr lang="ru-RU" sz="3000" dirty="0" smtClean="0"/>
          </a:p>
          <a:p>
            <a:r>
              <a:rPr lang="ru-RU" sz="3000" dirty="0" smtClean="0"/>
              <a:t>Задания уровня В оцениваются в 1-2 балла: </a:t>
            </a:r>
          </a:p>
          <a:p>
            <a:pPr>
              <a:buNone/>
            </a:pPr>
            <a:r>
              <a:rPr lang="ru-RU" sz="3000" dirty="0" smtClean="0"/>
              <a:t>    2 балла за правильный ответ </a:t>
            </a:r>
          </a:p>
          <a:p>
            <a:pPr>
              <a:buNone/>
            </a:pPr>
            <a:r>
              <a:rPr lang="ru-RU" sz="3000" dirty="0" smtClean="0"/>
              <a:t>    1 балл при наличии одной ошибки</a:t>
            </a:r>
          </a:p>
          <a:p>
            <a:pPr>
              <a:buNone/>
            </a:pPr>
            <a:endParaRPr lang="ru-RU" sz="3000" dirty="0" smtClean="0"/>
          </a:p>
          <a:p>
            <a:r>
              <a:rPr lang="ru-RU" sz="3000" dirty="0" smtClean="0"/>
              <a:t>За ответы в уровне С:</a:t>
            </a:r>
          </a:p>
          <a:p>
            <a:pPr>
              <a:buNone/>
            </a:pPr>
            <a:r>
              <a:rPr lang="ru-RU" sz="3000" dirty="0" smtClean="0"/>
              <a:t>    названы оба примера  2 балла</a:t>
            </a:r>
          </a:p>
          <a:p>
            <a:pPr>
              <a:buNone/>
            </a:pPr>
            <a:r>
              <a:rPr lang="ru-RU" sz="3000" dirty="0" smtClean="0"/>
              <a:t>    приведен один пример   1 балл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                               </a:t>
            </a:r>
          </a:p>
          <a:p>
            <a:pPr>
              <a:buNone/>
            </a:pPr>
            <a:r>
              <a:rPr lang="ru-RU" sz="2800" dirty="0" smtClean="0"/>
              <a:t>                                   Оценка «5»  -  от 6 до 7 баллов</a:t>
            </a:r>
          </a:p>
          <a:p>
            <a:pPr>
              <a:buNone/>
            </a:pPr>
            <a:r>
              <a:rPr lang="ru-RU" sz="2800" dirty="0" smtClean="0"/>
              <a:t>                                                   «4»  -  5 баллов</a:t>
            </a:r>
          </a:p>
          <a:p>
            <a:pPr>
              <a:buNone/>
            </a:pPr>
            <a:r>
              <a:rPr lang="ru-RU" sz="2800" dirty="0" smtClean="0"/>
              <a:t>                                                   «3»  -  от 3 до 4 баллов</a:t>
            </a:r>
          </a:p>
          <a:p>
            <a:pPr>
              <a:buNone/>
            </a:pPr>
            <a:r>
              <a:rPr lang="ru-RU" sz="2800" dirty="0" smtClean="0"/>
              <a:t>               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/>
              <a:t>Домашнее задание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§ 11, выполнить задания после параграфа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Какие меры принимает правительство РФ для эффективного использования ограниченных природных ресурсов? Использовать СМИ.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960886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Ресурсы     семьи</a:t>
            </a:r>
            <a:endParaRPr lang="ru-RU" sz="4400" b="1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428596" y="1428736"/>
          <a:ext cx="8286808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07157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Цели    урока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401080" cy="5000659"/>
          </a:xfrm>
        </p:spPr>
        <p:txBody>
          <a:bodyPr>
            <a:normAutofit fontScale="92500"/>
          </a:bodyPr>
          <a:lstStyle/>
          <a:p>
            <a:pPr marL="514350" indent="-514350" algn="just">
              <a:buNone/>
            </a:pPr>
            <a:endParaRPr lang="ru-RU" sz="2800" dirty="0" smtClean="0"/>
          </a:p>
          <a:p>
            <a:pPr marL="514350" indent="-514350">
              <a:buNone/>
            </a:pPr>
            <a:r>
              <a:rPr lang="ru-RU" sz="3000" dirty="0" smtClean="0"/>
              <a:t>1.   Расширить представление об экономике как важной сфере жизни общества</a:t>
            </a:r>
          </a:p>
          <a:p>
            <a:pPr marL="514350" indent="-514350">
              <a:buNone/>
            </a:pPr>
            <a:endParaRPr lang="ru-RU" sz="3000" dirty="0" smtClean="0"/>
          </a:p>
          <a:p>
            <a:pPr marL="514350" indent="-514350">
              <a:buNone/>
            </a:pPr>
            <a:r>
              <a:rPr lang="ru-RU" sz="3000" dirty="0" smtClean="0"/>
              <a:t>2.   Охарактеризовать проблему ограниченности ресурсов</a:t>
            </a:r>
          </a:p>
          <a:p>
            <a:pPr marL="514350" indent="-514350">
              <a:buNone/>
            </a:pPr>
            <a:endParaRPr lang="ru-RU" sz="3000" dirty="0" smtClean="0"/>
          </a:p>
          <a:p>
            <a:pPr marL="514350" indent="-514350">
              <a:buNone/>
            </a:pPr>
            <a:r>
              <a:rPr lang="ru-RU" sz="3000" dirty="0" smtClean="0"/>
              <a:t>3.   Продолжить формирование умений работать по тексту учебника, устанавливать причинно-следственные связи между поступками и взаимоотношениями людей, делать выводы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/>
              <a:t>  </a:t>
            </a:r>
            <a:r>
              <a:rPr lang="ru-RU" sz="4400" b="1" dirty="0" smtClean="0"/>
              <a:t>Потребность -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/>
              <a:t>   </a:t>
            </a:r>
            <a:r>
              <a:rPr lang="ru-RU" sz="4000" dirty="0" smtClean="0"/>
              <a:t>это нужда в чем-либо необходимом для поддержания жизнедеятельности и развития личности, группы людей и общества в целом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960886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Классификация     потребностей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214414" y="5572140"/>
            <a:ext cx="664373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571604" y="4572008"/>
            <a:ext cx="6000792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928794" y="3571876"/>
            <a:ext cx="521497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357422" y="2643182"/>
            <a:ext cx="4429156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786050" y="1714488"/>
            <a:ext cx="350046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785918" y="5715016"/>
            <a:ext cx="57864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Физиологические потребности </a:t>
            </a:r>
          </a:p>
          <a:p>
            <a:pPr algn="ctr"/>
            <a:r>
              <a:rPr lang="ru-RU" sz="2000" dirty="0" smtClean="0"/>
              <a:t>(пища, вода, одежда, воспроизводство рода)</a:t>
            </a:r>
            <a:endParaRPr lang="ru-RU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1714480" y="4714884"/>
            <a:ext cx="5643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Потребность в безопасности </a:t>
            </a:r>
          </a:p>
          <a:p>
            <a:pPr algn="ctr"/>
            <a:r>
              <a:rPr lang="ru-RU" sz="2000" dirty="0" smtClean="0"/>
              <a:t>(защита от болезней, преступности, врагов)</a:t>
            </a:r>
            <a:endParaRPr lang="ru-RU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2000232" y="3571876"/>
            <a:ext cx="5143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Социальные  потребности </a:t>
            </a:r>
          </a:p>
          <a:p>
            <a:pPr algn="ctr"/>
            <a:r>
              <a:rPr lang="ru-RU" sz="2000" dirty="0" smtClean="0"/>
              <a:t>(дружба, любовь, взаимопонимание)</a:t>
            </a:r>
            <a:endParaRPr lang="ru-RU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2571736" y="2714620"/>
            <a:ext cx="4071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Потребность </a:t>
            </a:r>
          </a:p>
          <a:p>
            <a:pPr algn="ctr"/>
            <a:r>
              <a:rPr lang="ru-RU" sz="2000" b="1" dirty="0" smtClean="0"/>
              <a:t>в уважении и самоуважении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786050" y="1785926"/>
            <a:ext cx="35004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Потребность в саморазвитии</a:t>
            </a:r>
            <a:r>
              <a:rPr lang="ru-RU" sz="2000" dirty="0" smtClean="0"/>
              <a:t>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2000240"/>
          <a:ext cx="8215370" cy="357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5928"/>
                <a:gridCol w="2707674"/>
                <a:gridCol w="2571768"/>
              </a:tblGrid>
              <a:tr h="716074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/>
                        <a:t>естественные</a:t>
                      </a:r>
                      <a:endParaRPr lang="ru-RU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/>
                        <a:t>духовные</a:t>
                      </a:r>
                      <a:endParaRPr lang="ru-RU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социальные</a:t>
                      </a:r>
                      <a:endParaRPr lang="ru-RU" sz="2800" b="1" dirty="0"/>
                    </a:p>
                  </a:txBody>
                  <a:tcPr/>
                </a:tc>
              </a:tr>
              <a:tr h="285582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/>
              <a:t>Потребности    человека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3000372"/>
            <a:ext cx="27146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2"/>
                </a:solidFill>
              </a:rPr>
              <a:t>Пища, сон, воздух,</a:t>
            </a:r>
          </a:p>
          <a:p>
            <a:r>
              <a:rPr lang="ru-RU" sz="2000" b="1" dirty="0" smtClean="0">
                <a:solidFill>
                  <a:schemeClr val="bg2"/>
                </a:solidFill>
              </a:rPr>
              <a:t>температурный комфорт</a:t>
            </a:r>
          </a:p>
          <a:p>
            <a:endParaRPr lang="ru-RU" sz="20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0430" y="3000372"/>
            <a:ext cx="24288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2"/>
                </a:solidFill>
              </a:rPr>
              <a:t>Познание, успех в делах, занятия музыкой</a:t>
            </a:r>
            <a:endParaRPr lang="ru-RU" sz="2000" b="1" dirty="0">
              <a:solidFill>
                <a:schemeClr val="bg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3636" y="3000372"/>
            <a:ext cx="23574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2"/>
                </a:solidFill>
              </a:rPr>
              <a:t>Общение с другими людьми,</a:t>
            </a:r>
          </a:p>
          <a:p>
            <a:r>
              <a:rPr lang="ru-RU" sz="2000" b="1" dirty="0" smtClean="0">
                <a:solidFill>
                  <a:schemeClr val="bg2"/>
                </a:solidFill>
              </a:rPr>
              <a:t>признание со стороны других людей, труд</a:t>
            </a:r>
            <a:endParaRPr lang="ru-RU" sz="20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/>
              <a:t>Работа    в    группах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6280"/>
          </a:xfrm>
        </p:spPr>
        <p:txBody>
          <a:bodyPr>
            <a:normAutofit fontScale="92500" lnSpcReduction="20000"/>
          </a:bodyPr>
          <a:lstStyle/>
          <a:p>
            <a:pPr marL="571500" indent="-571500" algn="just">
              <a:buNone/>
            </a:pPr>
            <a:r>
              <a:rPr lang="ru-RU" dirty="0" smtClean="0"/>
              <a:t>1. От чего зависит набор и характер </a:t>
            </a:r>
          </a:p>
          <a:p>
            <a:pPr marL="571500" indent="-571500" algn="just">
              <a:buNone/>
            </a:pPr>
            <a:r>
              <a:rPr lang="ru-RU" dirty="0" smtClean="0"/>
              <a:t>потребностей людей?</a:t>
            </a:r>
          </a:p>
          <a:p>
            <a:pPr marL="571500" indent="-571500" algn="just">
              <a:buNone/>
            </a:pPr>
            <a:endParaRPr lang="ru-RU" dirty="0" smtClean="0"/>
          </a:p>
          <a:p>
            <a:pPr marL="571500" indent="-571500" algn="just">
              <a:buNone/>
            </a:pPr>
            <a:r>
              <a:rPr lang="ru-RU" dirty="0" smtClean="0"/>
              <a:t>2. Как изменяются потребности?</a:t>
            </a:r>
          </a:p>
          <a:p>
            <a:pPr marL="571500" indent="-571500" algn="just">
              <a:buNone/>
            </a:pPr>
            <a:endParaRPr lang="ru-RU" dirty="0" smtClean="0"/>
          </a:p>
          <a:p>
            <a:pPr marL="571500" indent="-571500">
              <a:buNone/>
            </a:pPr>
            <a:r>
              <a:rPr lang="ru-RU" dirty="0" smtClean="0"/>
              <a:t>3. Что необходимо для удовлетворения </a:t>
            </a:r>
          </a:p>
          <a:p>
            <a:pPr marL="571500" indent="-571500">
              <a:buNone/>
            </a:pPr>
            <a:r>
              <a:rPr lang="ru-RU" dirty="0" smtClean="0"/>
              <a:t>разнообразных  потребностей? Все ли </a:t>
            </a:r>
          </a:p>
          <a:p>
            <a:pPr marL="571500" indent="-571500">
              <a:buNone/>
            </a:pPr>
            <a:r>
              <a:rPr lang="ru-RU" dirty="0" smtClean="0"/>
              <a:t>потребности можно удовлетворить?</a:t>
            </a:r>
          </a:p>
          <a:p>
            <a:pPr marL="571500" indent="-571500" algn="just">
              <a:buNone/>
            </a:pPr>
            <a:endParaRPr lang="ru-RU" dirty="0" smtClean="0"/>
          </a:p>
          <a:p>
            <a:pPr marL="571500" indent="-571500">
              <a:buNone/>
            </a:pPr>
            <a:r>
              <a:rPr lang="ru-RU" dirty="0" smtClean="0"/>
              <a:t>4. В чем суть проблемы ограниченности </a:t>
            </a:r>
          </a:p>
          <a:p>
            <a:pPr marL="571500" indent="-571500">
              <a:buNone/>
            </a:pPr>
            <a:r>
              <a:rPr lang="ru-RU" dirty="0" smtClean="0"/>
              <a:t>ресурсов?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/>
              <a:t>  </a:t>
            </a:r>
            <a:r>
              <a:rPr lang="ru-RU" sz="4400" b="1" dirty="0" smtClean="0"/>
              <a:t>Благо -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4000" dirty="0" smtClean="0"/>
              <a:t>это то, что является полезным для человека, служит удовлетворению его потребностей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357422" y="571480"/>
            <a:ext cx="321471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Блага</a:t>
            </a:r>
            <a:endParaRPr lang="ru-RU" sz="4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2071678"/>
            <a:ext cx="278608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2071678"/>
            <a:ext cx="385765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57488" y="3714752"/>
            <a:ext cx="2786082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072198" y="3714752"/>
            <a:ext cx="285752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cxnSp>
        <p:nvCxnSpPr>
          <p:cNvPr id="13" name="Прямая со стрелкой 12"/>
          <p:cNvCxnSpPr>
            <a:stCxn id="7" idx="2"/>
            <a:endCxn id="8" idx="0"/>
          </p:cNvCxnSpPr>
          <p:nvPr/>
        </p:nvCxnSpPr>
        <p:spPr>
          <a:xfrm rot="5400000">
            <a:off x="2571736" y="678637"/>
            <a:ext cx="642942" cy="2143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2"/>
            <a:endCxn id="9" idx="0"/>
          </p:cNvCxnSpPr>
          <p:nvPr/>
        </p:nvCxnSpPr>
        <p:spPr>
          <a:xfrm rot="16200000" flipH="1">
            <a:off x="4589859" y="803653"/>
            <a:ext cx="642942" cy="18931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9" idx="2"/>
            <a:endCxn id="10" idx="0"/>
          </p:cNvCxnSpPr>
          <p:nvPr/>
        </p:nvCxnSpPr>
        <p:spPr>
          <a:xfrm rot="5400000">
            <a:off x="4625579" y="2482447"/>
            <a:ext cx="857256" cy="16073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9" idx="2"/>
            <a:endCxn id="11" idx="0"/>
          </p:cNvCxnSpPr>
          <p:nvPr/>
        </p:nvCxnSpPr>
        <p:spPr>
          <a:xfrm rot="16200000" flipH="1">
            <a:off x="6250793" y="2464587"/>
            <a:ext cx="857256" cy="16430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71472" y="2143116"/>
            <a:ext cx="25003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400" b="1" dirty="0" smtClean="0"/>
              <a:t>Свободные</a:t>
            </a:r>
            <a:endParaRPr lang="ru-RU" sz="3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000496" y="2143116"/>
            <a:ext cx="37147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400" b="1" dirty="0" smtClean="0"/>
              <a:t>Экономические</a:t>
            </a:r>
            <a:endParaRPr lang="ru-RU" sz="3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000364" y="3714752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Предметы потребления</a:t>
            </a:r>
            <a:endParaRPr lang="ru-RU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215074" y="3714752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Средства производства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404</Words>
  <Application>Microsoft Office PowerPoint</Application>
  <PresentationFormat>Экран (4:3)</PresentationFormat>
  <Paragraphs>116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Литейная</vt:lpstr>
      <vt:lpstr>Экономика и ее роль в жизни общества</vt:lpstr>
      <vt:lpstr>Ресурсы     семьи</vt:lpstr>
      <vt:lpstr>Цели    урока</vt:lpstr>
      <vt:lpstr>  Потребность -</vt:lpstr>
      <vt:lpstr>Классификация     потребностей</vt:lpstr>
      <vt:lpstr>Потребности    человека</vt:lpstr>
      <vt:lpstr>Работа    в    группах</vt:lpstr>
      <vt:lpstr>  Благо -</vt:lpstr>
      <vt:lpstr>Слайд 9</vt:lpstr>
      <vt:lpstr>Ключи   к   тесту</vt:lpstr>
      <vt:lpstr>Критерии   оценивания</vt:lpstr>
      <vt:lpstr>Домашнее задание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88</cp:revision>
  <dcterms:created xsi:type="dcterms:W3CDTF">2011-11-14T13:04:07Z</dcterms:created>
  <dcterms:modified xsi:type="dcterms:W3CDTF">2012-02-02T01:14:38Z</dcterms:modified>
</cp:coreProperties>
</file>