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kosmos-x.net.ru/_pu/1/33550607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osmos-x.net.ru/_pu/1/71882428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http://savepic.net/104027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11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424936" cy="1944216"/>
          </a:xfrm>
        </p:spPr>
        <p:txBody>
          <a:bodyPr/>
          <a:lstStyle/>
          <a:p>
            <a:r>
              <a:rPr lang="ru-RU" sz="3200" dirty="0">
                <a:effectLst/>
              </a:rPr>
              <a:t>Полет Юрия Гагарина доказал, что человек может жить и работать в космосе. Так появилась на Земле новая профессия </a:t>
            </a:r>
            <a:r>
              <a:rPr lang="ru-RU" sz="3200" dirty="0" smtClean="0">
                <a:effectLst/>
              </a:rPr>
              <a:t>– космонавт.</a:t>
            </a:r>
            <a:endParaRPr lang="ru-RU" sz="3200" dirty="0"/>
          </a:p>
        </p:txBody>
      </p:sp>
      <p:pic>
        <p:nvPicPr>
          <p:cNvPr id="5" name="Объект 4" descr="http://www.universetoday.com/wp-content/uploads/2011/04/2009_12_18_p01_700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66518" cy="369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universetoday.com/wp-content/uploads/2011/04/2009_12_23_001_700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03244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13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80920" cy="1800200"/>
          </a:xfrm>
        </p:spPr>
        <p:txBody>
          <a:bodyPr/>
          <a:lstStyle/>
          <a:p>
            <a:r>
              <a:rPr lang="ru-RU" dirty="0"/>
              <a:t>Начало новой эры-эры полетов человека в космос</a:t>
            </a:r>
          </a:p>
        </p:txBody>
      </p:sp>
      <p:pic>
        <p:nvPicPr>
          <p:cNvPr id="5" name="Объект 4" descr="http://img11.nnm.ru/6/4/3/3/8/fd13053b6d0b78353d8863c5724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248472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ifmo.ru/images/news/big/p1943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07930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99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88640"/>
            <a:ext cx="4248472" cy="4968552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ru-RU" sz="3600" dirty="0" smtClean="0"/>
          </a:p>
          <a:p>
            <a:pPr marL="18288" indent="0">
              <a:buNone/>
            </a:pPr>
            <a:r>
              <a:rPr lang="ru-RU" sz="3600" dirty="0" smtClean="0"/>
              <a:t>16 июня 1963 года, весь мир восхищался новым подвигом- полетом первой женщины- космонавта.</a:t>
            </a:r>
            <a:endParaRPr lang="ru-RU" sz="3600" dirty="0"/>
          </a:p>
        </p:txBody>
      </p:sp>
      <p:pic>
        <p:nvPicPr>
          <p:cNvPr id="5" name="Объект 4" descr="http://kosmos-x.net.ru/_pu/1/s33550607.jpg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324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21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188640"/>
            <a:ext cx="3672408" cy="640871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>
                <a:effectLst/>
              </a:rPr>
              <a:t>В марте 1965 года Алексей Леонов стал первым космонавтом, который в специальном скафандре вышел из корабля «Восход-2» и в течение примерно 20 мин находился в открытом космосе.</a:t>
            </a:r>
            <a:endParaRPr lang="ru-RU" sz="2800" dirty="0"/>
          </a:p>
        </p:txBody>
      </p:sp>
      <p:pic>
        <p:nvPicPr>
          <p:cNvPr id="5" name="Объект 4" descr="http://moontag.files.wordpress.com/2009/05/leonov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00646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globalfutureevents.ru/wp-content/gallery/otkrytie-pervogo-kosmicheskogo-otelya-na-orbite-planety-zemlya/108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0256"/>
            <a:ext cx="4104456" cy="243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40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404664"/>
            <a:ext cx="3960440" cy="583264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 smtClean="0">
                <a:effectLst/>
              </a:rPr>
              <a:t>Из космонавтов США наиболее известны Н. </a:t>
            </a:r>
            <a:r>
              <a:rPr lang="ru-RU" sz="2400" dirty="0" err="1" smtClean="0">
                <a:effectLst/>
              </a:rPr>
              <a:t>Армстронг</a:t>
            </a:r>
            <a:r>
              <a:rPr lang="ru-RU" sz="2400" dirty="0" smtClean="0">
                <a:effectLst/>
              </a:rPr>
              <a:t>, Э. </a:t>
            </a:r>
            <a:r>
              <a:rPr lang="ru-RU" sz="2400" dirty="0" err="1" smtClean="0">
                <a:effectLst/>
              </a:rPr>
              <a:t>Олдрин</a:t>
            </a:r>
            <a:r>
              <a:rPr lang="ru-RU" sz="2400" dirty="0" smtClean="0">
                <a:effectLst/>
              </a:rPr>
              <a:t> и М. Коллинз — экипаж космического корабля «Аполлон-11», который в июле 1969 года совершил полет к Луне с высадкой на ее поверхность. Н. </a:t>
            </a:r>
            <a:r>
              <a:rPr lang="ru-RU" sz="2400" dirty="0" err="1" smtClean="0">
                <a:effectLst/>
              </a:rPr>
              <a:t>Армстронг</a:t>
            </a:r>
            <a:r>
              <a:rPr lang="ru-RU" sz="2400" dirty="0" smtClean="0">
                <a:effectLst/>
              </a:rPr>
              <a:t> и Э. </a:t>
            </a:r>
            <a:r>
              <a:rPr lang="ru-RU" sz="2400" dirty="0" err="1" smtClean="0">
                <a:effectLst/>
              </a:rPr>
              <a:t>Олдрин</a:t>
            </a:r>
            <a:r>
              <a:rPr lang="ru-RU" sz="2400" dirty="0" smtClean="0">
                <a:effectLst/>
              </a:rPr>
              <a:t> стали первыми людьми, побывавшими на Луне.</a:t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  <p:pic>
        <p:nvPicPr>
          <p:cNvPr id="7" name="Рисунок 6" descr="http://www.ot-astro.com/wp-content/uploads/2012/05/img-XFpWq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18" y="116632"/>
            <a:ext cx="4823460" cy="38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://www.theend.ru/erw/image/moon%20opens.jpg"/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74441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72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900igr.net/datas/astronomija/Gagarin-1/0013-013-Pervaja-zhenschina-vyshedshaja-v-otkrytyj-kosmos-Svetlana-Savitskaja.jpg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91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claudelafleur.qc.ca/images/Soyuz-TMA5-08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606"/>
            <a:ext cx="3528392" cy="236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://img01.chitalnya.ru/upload/185/8202105034142733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137521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pload.wikimedia.org/wikipedia/commons/thumb/f/f4/Soyuz_TMA-5_launch.jpg/385px-Soyuz_TMA-5_launch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168352" cy="38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paceflightnow.com/atlas/ac163/images/040411superbird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35598"/>
            <a:ext cx="3888432" cy="3855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1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graphics8.nytimes.com/images/2009/05/11/science/shuttle.650.33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273425" cy="226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bezformata.ru/content/Images/000/005/785/image5785450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288032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e.eka-mama.ru/upload/forum/upload/dde/ddef18babfc0cf6be27d957338a7269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760640" cy="3944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57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photoportal.com.ua/photos/0000/0049/34017_show.JPG?1215001737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2340864" cy="234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paceon.ru/wp-content/uploads/2010/10/osvoenie-kosmos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143500" cy="38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4" descr="http://desktopwallpapers.org.ua/pic/201107/800x480/desktopwallpapers.org.ua-2424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457" y="3717032"/>
            <a:ext cx="356145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Василек\Desktop\космос\spacewalk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4421" y="476672"/>
            <a:ext cx="311352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14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476672"/>
            <a:ext cx="5616624" cy="5616624"/>
          </a:xfrm>
        </p:spPr>
        <p:txBody>
          <a:bodyPr/>
          <a:lstStyle/>
          <a:p>
            <a:r>
              <a:rPr lang="ru-RU" sz="4000" dirty="0">
                <a:effectLst/>
              </a:rPr>
              <a:t>«Облетев Землю в корабле-спутнике, я увидел, как прекрасна наша планета. Люди, будем хранить и преумножать эту красоту, а не разрушать ее».</a:t>
            </a:r>
            <a:endParaRPr lang="ru-RU" sz="4000" dirty="0"/>
          </a:p>
        </p:txBody>
      </p:sp>
      <p:pic>
        <p:nvPicPr>
          <p:cNvPr id="4" name="Объект 3" descr="http://kosmos-x.net.ru/_pu/1/1017457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09634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30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tainy.net/wp-content/uploads/2010/03/640.163217_image_large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248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spaceavia.ru/pictures/pressa_60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164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proza.ru/pics/2009/10/28/106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940425" cy="371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74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силек\Desktop\космос\kosmos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8640"/>
            <a:ext cx="7920880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13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09120"/>
            <a:ext cx="8784976" cy="1872208"/>
          </a:xfrm>
        </p:spPr>
        <p:txBody>
          <a:bodyPr/>
          <a:lstStyle/>
          <a:p>
            <a:r>
              <a:rPr lang="ru-RU" dirty="0" smtClean="0"/>
              <a:t>Основоположник современной космонавтики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4752528" cy="34666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Большой вклад в развитие ракетостроения внес</a:t>
            </a:r>
          </a:p>
          <a:p>
            <a:pPr marL="18288" indent="0">
              <a:buNone/>
            </a:pPr>
            <a:r>
              <a:rPr lang="ru-RU" sz="4000" dirty="0" smtClean="0"/>
              <a:t> Константин Эдуардович Циолковский</a:t>
            </a:r>
            <a:endParaRPr lang="ru-RU" sz="4000" dirty="0"/>
          </a:p>
        </p:txBody>
      </p:sp>
      <p:pic>
        <p:nvPicPr>
          <p:cNvPr id="5" name="Объект 4" descr="http://s.rpod.ru/data/pictures/00/00/00/15/35/a1236c25f0c779a463a17c5bd3f9e75b.jpg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797" y="658813"/>
            <a:ext cx="2986231" cy="343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11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4248472" cy="375471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dirty="0" smtClean="0"/>
              <a:t>Конструктор космической техники является Сергей Павлович Королев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5392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53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04528"/>
          </a:xfrm>
        </p:spPr>
        <p:txBody>
          <a:bodyPr/>
          <a:lstStyle/>
          <a:p>
            <a:r>
              <a:rPr lang="ru-RU" dirty="0" smtClean="0"/>
              <a:t>4 </a:t>
            </a:r>
            <a:r>
              <a:rPr lang="ru-RU" sz="2800" dirty="0" smtClean="0"/>
              <a:t>октября</a:t>
            </a:r>
            <a:r>
              <a:rPr lang="ru-RU" sz="4000" dirty="0" smtClean="0"/>
              <a:t>1957</a:t>
            </a:r>
            <a:r>
              <a:rPr lang="ru-RU" sz="2800" dirty="0" smtClean="0"/>
              <a:t>года при помощи ракеты</a:t>
            </a:r>
            <a:r>
              <a:rPr lang="ru-RU" dirty="0" smtClean="0"/>
              <a:t> </a:t>
            </a:r>
            <a:r>
              <a:rPr lang="ru-RU" sz="2800" dirty="0" smtClean="0"/>
              <a:t>на орбиту был выведен первый искусственный спутник Земли.</a:t>
            </a:r>
            <a:endParaRPr lang="ru-RU" sz="2800" dirty="0"/>
          </a:p>
        </p:txBody>
      </p:sp>
      <p:pic>
        <p:nvPicPr>
          <p:cNvPr id="5" name="Объект 4" descr="http://www.rb.ru/imgsmall/20071004193337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88843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img-fotki.yandex.ru/get/5503/collector2012.12/0_50560_bfa6a869_XL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044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12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805264"/>
            <a:ext cx="8115240" cy="792088"/>
          </a:xfrm>
        </p:spPr>
        <p:txBody>
          <a:bodyPr/>
          <a:lstStyle/>
          <a:p>
            <a:r>
              <a:rPr lang="ru-RU" sz="2800" dirty="0" smtClean="0"/>
              <a:t>Первыми в космосе побывали животные</a:t>
            </a:r>
            <a:endParaRPr lang="ru-RU" sz="2800" dirty="0"/>
          </a:p>
        </p:txBody>
      </p:sp>
      <p:pic>
        <p:nvPicPr>
          <p:cNvPr id="5" name="Объект 4" descr="http://pactalom.net/uploads/posts/2011-04/1301980417_31.jpg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4847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Василек\Desktop\космос\belka-strelka-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3812342" cy="5345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58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900igr.net/datai/astronomija/Belka-i-Strelka/0003-002-Nazad.jpg"/>
          <p:cNvPicPr>
            <a:picLocks noGrp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03244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5" descr="http://listenstars.ru/wp-content/uploads/2011/10/i5-3a-232x300.jpg"/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95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438208" cy="612068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3000" u="sng" dirty="0">
                <a:effectLst/>
              </a:rPr>
              <a:t>12 апреля</a:t>
            </a:r>
            <a:r>
              <a:rPr lang="ru-RU" sz="3000" dirty="0">
                <a:effectLst/>
              </a:rPr>
              <a:t> </a:t>
            </a:r>
            <a:r>
              <a:rPr lang="ru-RU" sz="3000" u="sng" dirty="0">
                <a:effectLst/>
              </a:rPr>
              <a:t>1961 года</a:t>
            </a:r>
            <a:r>
              <a:rPr lang="ru-RU" sz="3000" dirty="0">
                <a:effectLst/>
              </a:rPr>
              <a:t> </a:t>
            </a:r>
            <a:r>
              <a:rPr lang="ru-RU" sz="3000" u="sng" dirty="0">
                <a:effectLst/>
              </a:rPr>
              <a:t>советский</a:t>
            </a:r>
            <a:r>
              <a:rPr lang="ru-RU" sz="3000" dirty="0">
                <a:effectLst/>
              </a:rPr>
              <a:t> </a:t>
            </a:r>
            <a:r>
              <a:rPr lang="ru-RU" sz="3000" u="sng" dirty="0">
                <a:effectLst/>
              </a:rPr>
              <a:t>космонавт</a:t>
            </a:r>
            <a:r>
              <a:rPr lang="ru-RU" sz="3000" dirty="0">
                <a:effectLst/>
              </a:rPr>
              <a:t> </a:t>
            </a:r>
            <a:r>
              <a:rPr lang="ru-RU" sz="3000" u="sng" dirty="0">
                <a:effectLst/>
              </a:rPr>
              <a:t>Ю. А. Гагарин</a:t>
            </a:r>
            <a:r>
              <a:rPr lang="ru-RU" sz="3000" dirty="0">
                <a:effectLst/>
              </a:rPr>
              <a:t> </a:t>
            </a:r>
            <a:r>
              <a:rPr lang="ru-RU" sz="3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на космическом корабле </a:t>
            </a:r>
            <a:r>
              <a:rPr lang="ru-RU" sz="3000" u="sng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«Восток»</a:t>
            </a:r>
            <a:r>
              <a:rPr lang="ru-RU" sz="3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стартовал с </a:t>
            </a:r>
            <a:r>
              <a:rPr lang="ru-RU" sz="3000" u="sng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космодрома</a:t>
            </a:r>
            <a:r>
              <a:rPr lang="ru-RU" sz="3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«</a:t>
            </a:r>
            <a:r>
              <a:rPr lang="ru-RU" sz="3000" u="sng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Байконур</a:t>
            </a:r>
            <a:r>
              <a:rPr lang="ru-RU" sz="3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» и впервые в мире совершил орбитальный облёт </a:t>
            </a:r>
            <a:r>
              <a:rPr lang="ru-RU" sz="3000" u="sng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планеты Земля</a:t>
            </a:r>
            <a:r>
              <a:rPr lang="ru-RU" sz="3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. </a:t>
            </a:r>
            <a:r>
              <a:rPr lang="ru-RU" sz="3000" u="sng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Полёт</a:t>
            </a:r>
            <a:r>
              <a:rPr lang="ru-RU" sz="3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в околоземном космическом пространстве продлился 108 минут.</a:t>
            </a:r>
          </a:p>
          <a:p>
            <a:endParaRPr lang="ru-RU" dirty="0"/>
          </a:p>
        </p:txBody>
      </p:sp>
      <p:pic>
        <p:nvPicPr>
          <p:cNvPr id="5" name="Объект 4" descr="http://kosmos-x.net.ru/_pu/1/s71882428.jpg">
            <a:hlinkClick r:id="rId2" tgtFrame="_blank"/>
          </p:cNvPr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23423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2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09120"/>
            <a:ext cx="8712968" cy="201622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3600" dirty="0" smtClean="0"/>
              <a:t>Гражданин</a:t>
            </a:r>
            <a:r>
              <a:rPr lang="ru-RU" dirty="0" smtClean="0"/>
              <a:t> </a:t>
            </a:r>
            <a:r>
              <a:rPr lang="ru-RU" sz="3600" dirty="0" smtClean="0"/>
              <a:t>Вселенной»-так звали Гагарина люди на всех континентах Земли.</a:t>
            </a:r>
            <a:endParaRPr lang="ru-RU" sz="3600" dirty="0"/>
          </a:p>
        </p:txBody>
      </p:sp>
      <p:pic>
        <p:nvPicPr>
          <p:cNvPr id="5" name="Объект 4" descr="http://claudelafleur.qc.ca/images/Gagarin-034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403054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900igr.net/datai/astronomija/Gagarin-1/0010-011-JU.Gagarin-i-S.P.-Korolev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104456" cy="339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1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411</TotalTime>
  <Words>252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 </vt:lpstr>
      <vt:lpstr>Слайд 2</vt:lpstr>
      <vt:lpstr>Основоположник современной космонавтики</vt:lpstr>
      <vt:lpstr>Слайд 4</vt:lpstr>
      <vt:lpstr>4 октября1957года при помощи ракеты на орбиту был выведен первый искусственный спутник Земли.</vt:lpstr>
      <vt:lpstr>Первыми в космосе побывали животные</vt:lpstr>
      <vt:lpstr>Слайд 7</vt:lpstr>
      <vt:lpstr>Слайд 8</vt:lpstr>
      <vt:lpstr>«Гражданин Вселенной»-так звали Гагарина люди на всех континентах Земли.</vt:lpstr>
      <vt:lpstr>Полет Юрия Гагарина доказал, что человек может жить и работать в космосе. Так появилась на Земле новая профессия – космонавт.</vt:lpstr>
      <vt:lpstr>Начало новой эры-эры полетов человека в космос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«Облетев Землю в корабле-спутнике, я увидел, как прекрасна наша планета. Люди, будем хранить и преумножать эту красоту, а не разрушать ее».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maximus</dc:creator>
  <cp:lastModifiedBy>Roman</cp:lastModifiedBy>
  <cp:revision>29</cp:revision>
  <dcterms:created xsi:type="dcterms:W3CDTF">2012-12-09T12:34:18Z</dcterms:created>
  <dcterms:modified xsi:type="dcterms:W3CDTF">2013-07-18T20:41:23Z</dcterms:modified>
</cp:coreProperties>
</file>