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8" r:id="rId3"/>
    <p:sldId id="260" r:id="rId4"/>
    <p:sldId id="261" r:id="rId5"/>
    <p:sldId id="256" r:id="rId6"/>
    <p:sldId id="257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26.07.2013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4143375" y="5157192"/>
            <a:ext cx="5000625" cy="1343025"/>
          </a:xfrm>
          <a:prstGeom prst="rect">
            <a:avLst/>
          </a:prstGeom>
        </p:spPr>
        <p:txBody>
          <a:bodyPr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Добрынина Оксана Валентиновна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Учитель-логопед  ГБОУ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/с № 909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СВУО г. Москва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2708920"/>
            <a:ext cx="51125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Игра </a:t>
            </a:r>
          </a:p>
          <a:p>
            <a:pPr algn="ctr"/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«Найди букву»</a:t>
            </a:r>
            <a:endParaRPr lang="ru-RU" sz="4800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220612">
            <a:off x="1619672" y="980728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У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108226">
            <a:off x="7042181" y="3662815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М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489685">
            <a:off x="4932040" y="980728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З</a:t>
            </a:r>
            <a:endParaRPr lang="ru-RU" sz="7500" b="1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20721523">
            <a:off x="2189381" y="4931624"/>
            <a:ext cx="1224137" cy="1246495"/>
          </a:xfrm>
          <a:prstGeom prst="rect">
            <a:avLst/>
          </a:prstGeom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А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20627082">
            <a:off x="395536" y="3212976"/>
            <a:ext cx="1224136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Т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20889883">
            <a:off x="7351111" y="1453053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В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жук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tretch>
            <a:fillRect/>
          </a:stretch>
        </p:blipFill>
        <p:spPr>
          <a:xfrm>
            <a:off x="3059832" y="1772816"/>
            <a:ext cx="3298676" cy="332799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339752" y="2708920"/>
            <a:ext cx="1440160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Ж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96136" y="2708920"/>
            <a:ext cx="1224136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К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11960" y="2708920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У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4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уха.pn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2643174" y="1428736"/>
            <a:ext cx="3939540" cy="37490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860032" y="2492896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Х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388" y="2500306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А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2500306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У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2500306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М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uiExpan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оза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20000"/>
          </a:blip>
          <a:stretch>
            <a:fillRect/>
          </a:stretch>
        </p:blipFill>
        <p:spPr>
          <a:xfrm>
            <a:off x="1835696" y="1196752"/>
            <a:ext cx="5256584" cy="394243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347864" y="2636912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О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2636912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З</a:t>
            </a:r>
            <a:endParaRPr lang="ru-RU" sz="7500" b="1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72200" y="2636912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А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63688" y="2636912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Р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allAtOnce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аза.png"/>
          <p:cNvPicPr>
            <a:picLocks noChangeAspect="1"/>
          </p:cNvPicPr>
          <p:nvPr/>
        </p:nvPicPr>
        <p:blipFill>
          <a:blip r:embed="rId2" cstate="email">
            <a:lum bright="-10000" contrast="30000"/>
          </a:blip>
          <a:stretch>
            <a:fillRect/>
          </a:stretch>
        </p:blipFill>
        <p:spPr>
          <a:xfrm>
            <a:off x="3428992" y="1357298"/>
            <a:ext cx="2764801" cy="40005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076056" y="2564904"/>
            <a:ext cx="1224137" cy="1246495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З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19872" y="2564904"/>
            <a:ext cx="1224137" cy="1246495"/>
          </a:xfrm>
          <a:prstGeom prst="rect">
            <a:avLst/>
          </a:prstGeom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А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2564904"/>
            <a:ext cx="1224137" cy="1246495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В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88224" y="2564904"/>
            <a:ext cx="1224137" cy="1246495"/>
          </a:xfrm>
          <a:prstGeom prst="rect">
            <a:avLst/>
          </a:prstGeom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А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 build="allAtOnce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петух.pn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tretch>
            <a:fillRect/>
          </a:stretch>
        </p:blipFill>
        <p:spPr>
          <a:xfrm>
            <a:off x="3071802" y="857232"/>
            <a:ext cx="3809480" cy="533540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24128" y="2708920"/>
            <a:ext cx="1224136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У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9792" y="2708920"/>
            <a:ext cx="1224136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Е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2708920"/>
            <a:ext cx="1224136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П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36296" y="2708920"/>
            <a:ext cx="1224136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Х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11960" y="2708920"/>
            <a:ext cx="1224136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Т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4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ыква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20000"/>
          </a:blip>
          <a:stretch>
            <a:fillRect/>
          </a:stretch>
        </p:blipFill>
        <p:spPr>
          <a:xfrm>
            <a:off x="3000364" y="1844823"/>
            <a:ext cx="3155812" cy="33060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85852" y="2708920"/>
            <a:ext cx="1125909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Т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27784" y="2708920"/>
            <a:ext cx="1224136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Ы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67944" y="2708920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К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20272" y="2708920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А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508104" y="2708920"/>
            <a:ext cx="1224137" cy="1246495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500" b="1" cap="none" spc="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В</a:t>
            </a:r>
            <a:endParaRPr lang="ru-RU" sz="7500" b="1" cap="none" spc="0" dirty="0">
              <a:ln w="10541" cmpd="sng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1" grpId="0" animBg="1"/>
      <p:bldP spid="20" grpId="0" build="allAtOnce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3">
      <a:dk1>
        <a:sysClr val="windowText" lastClr="000000"/>
      </a:dk1>
      <a:lt1>
        <a:sysClr val="window" lastClr="FFFFFF"/>
      </a:lt1>
      <a:dk2>
        <a:srgbClr val="C9DA91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48</Words>
  <Application>Microsoft Office PowerPoint</Application>
  <PresentationFormat>Экран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Tata</cp:lastModifiedBy>
  <cp:revision>33</cp:revision>
  <dcterms:created xsi:type="dcterms:W3CDTF">2012-02-28T18:33:21Z</dcterms:created>
  <dcterms:modified xsi:type="dcterms:W3CDTF">2013-07-26T18:28:09Z</dcterms:modified>
</cp:coreProperties>
</file>