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9" r:id="rId3"/>
    <p:sldId id="258" r:id="rId4"/>
    <p:sldId id="260" r:id="rId5"/>
    <p:sldId id="261" r:id="rId6"/>
    <p:sldId id="256" r:id="rId7"/>
    <p:sldId id="262" r:id="rId8"/>
    <p:sldId id="263" r:id="rId9"/>
    <p:sldId id="264" r:id="rId10"/>
    <p:sldId id="25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F5A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://www.karnaval-prokat.ru/default.aspx?mode=image&amp;id=22" TargetMode="External"/><Relationship Id="rId7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idsrooms.co.uk/detail.aspx?CI_ID=1951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www.karnaval-prokat.ru/default.aspx?mode=image&amp;id=22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2564904"/>
            <a:ext cx="65527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rgbClr val="FF0000"/>
                </a:solidFill>
                <a:latin typeface="Georgia" pitchFamily="18" charset="0"/>
              </a:rPr>
              <a:t>Живые ребусы</a:t>
            </a:r>
          </a:p>
          <a:p>
            <a:pPr algn="ctr"/>
            <a:r>
              <a:rPr lang="ru-RU" sz="5400" dirty="0" smtClean="0">
                <a:solidFill>
                  <a:srgbClr val="FF0000"/>
                </a:solidFill>
                <a:latin typeface="Georgia" pitchFamily="18" charset="0"/>
              </a:rPr>
              <a:t>«ПРОФЕССИИ»</a:t>
            </a:r>
            <a:endParaRPr lang="ru-RU" sz="5400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4143375" y="5157192"/>
            <a:ext cx="5000625" cy="13430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Добрынина Оксана Валентиновна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Учитель-логопед  ГБОУ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/с № 909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СВУО г. Москва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Рисунок 3" descr="учитель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536" y="476672"/>
            <a:ext cx="1296144" cy="1944216"/>
          </a:xfrm>
          <a:prstGeom prst="rect">
            <a:avLst/>
          </a:prstGeom>
        </p:spPr>
      </p:pic>
      <p:pic>
        <p:nvPicPr>
          <p:cNvPr id="6" name="Picture 24" descr="Картинка 4 из 2888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5976" y="404664"/>
            <a:ext cx="869239" cy="2009800"/>
          </a:xfrm>
          <a:prstGeom prst="rect">
            <a:avLst/>
          </a:prstGeom>
          <a:noFill/>
        </p:spPr>
      </p:pic>
      <p:pic>
        <p:nvPicPr>
          <p:cNvPr id="7" name="Рисунок 6" descr="иииии.jpg"/>
          <p:cNvPicPr>
            <a:picLocks noChangeAspect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07704" y="476672"/>
            <a:ext cx="2335666" cy="2088232"/>
          </a:xfrm>
          <a:prstGeom prst="rect">
            <a:avLst/>
          </a:prstGeom>
        </p:spPr>
      </p:pic>
      <p:pic>
        <p:nvPicPr>
          <p:cNvPr id="8" name="Рисунок 7" descr="гимнаст.png"/>
          <p:cNvPicPr>
            <a:picLocks noChangeAspect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508104" y="404664"/>
            <a:ext cx="1482947" cy="2088232"/>
          </a:xfrm>
          <a:prstGeom prst="rect">
            <a:avLst/>
          </a:prstGeom>
        </p:spPr>
      </p:pic>
      <p:pic>
        <p:nvPicPr>
          <p:cNvPr id="9" name="Рисунок 8" descr="pizza%20man[1]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948264" y="476672"/>
            <a:ext cx="1650033" cy="1988840"/>
          </a:xfrm>
          <a:prstGeom prst="rect">
            <a:avLst/>
          </a:prstGeom>
        </p:spPr>
      </p:pic>
      <p:grpSp>
        <p:nvGrpSpPr>
          <p:cNvPr id="11" name="Группа 10"/>
          <p:cNvGrpSpPr/>
          <p:nvPr/>
        </p:nvGrpSpPr>
        <p:grpSpPr>
          <a:xfrm>
            <a:off x="323528" y="4581128"/>
            <a:ext cx="3384376" cy="1728192"/>
            <a:chOff x="2123728" y="1772816"/>
            <a:chExt cx="6624736" cy="3744416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2123728" y="1772816"/>
              <a:ext cx="6624736" cy="3744416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3" name="Группа 14"/>
            <p:cNvGrpSpPr/>
            <p:nvPr/>
          </p:nvGrpSpPr>
          <p:grpSpPr>
            <a:xfrm>
              <a:off x="2483768" y="1772816"/>
              <a:ext cx="6120680" cy="3443848"/>
              <a:chOff x="2771800" y="1772816"/>
              <a:chExt cx="6066988" cy="3443848"/>
            </a:xfrm>
          </p:grpSpPr>
          <p:sp>
            <p:nvSpPr>
              <p:cNvPr id="14" name="Кольцо 13"/>
              <p:cNvSpPr/>
              <p:nvPr/>
            </p:nvSpPr>
            <p:spPr>
              <a:xfrm>
                <a:off x="2771800" y="2420888"/>
                <a:ext cx="2520280" cy="2736304"/>
              </a:xfrm>
              <a:prstGeom prst="donut">
                <a:avLst>
                  <a:gd name="adj" fmla="val 15699"/>
                </a:avLst>
              </a:prstGeom>
              <a:blipFill>
                <a:blip r:embed="rId8" cstate="print"/>
                <a:tile tx="0" ty="0" sx="100000" sy="100000" flip="none" algn="tl"/>
              </a:blip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Прямоугольник 14"/>
              <p:cNvSpPr/>
              <p:nvPr/>
            </p:nvSpPr>
            <p:spPr>
              <a:xfrm>
                <a:off x="3419872" y="3068960"/>
                <a:ext cx="1459054" cy="124649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  <a:scene3d>
                  <a:camera prst="orthographicFront"/>
                  <a:lightRig rig="glow" dir="tl">
                    <a:rot lat="0" lon="0" rev="5400000"/>
                  </a:lightRig>
                </a:scene3d>
                <a:sp3d contourW="12700">
                  <a:bevelT w="25400" h="25400"/>
                  <a:contourClr>
                    <a:schemeClr val="accent6">
                      <a:shade val="73000"/>
                    </a:schemeClr>
                  </a:contourClr>
                </a:sp3d>
              </a:bodyPr>
              <a:lstStyle/>
              <a:p>
                <a:pPr algn="ctr"/>
                <a:r>
                  <a:rPr lang="ru-RU" sz="7500" b="1" cap="none" spc="0" dirty="0" smtClean="0">
                    <a:ln w="11430"/>
                    <a:gradFill>
                      <a:gsLst>
                        <a:gs pos="0">
                          <a:schemeClr val="accent6">
                            <a:tint val="90000"/>
                            <a:satMod val="120000"/>
                          </a:schemeClr>
                        </a:gs>
                        <a:gs pos="25000">
                          <a:schemeClr val="accent6">
                            <a:tint val="93000"/>
                            <a:satMod val="120000"/>
                          </a:schemeClr>
                        </a:gs>
                        <a:gs pos="50000">
                          <a:schemeClr val="accent6">
                            <a:shade val="89000"/>
                            <a:satMod val="110000"/>
                          </a:schemeClr>
                        </a:gs>
                        <a:gs pos="75000">
                          <a:schemeClr val="accent6">
                            <a:tint val="93000"/>
                            <a:satMod val="120000"/>
                          </a:schemeClr>
                        </a:gs>
                        <a:gs pos="100000">
                          <a:schemeClr val="accent6">
                            <a:tint val="90000"/>
                            <a:satMod val="120000"/>
                          </a:schemeClr>
                        </a:gs>
                      </a:gsLst>
                      <a:lin ang="5400000"/>
                    </a:gradFill>
                    <a:effectLst>
                      <a:outerShdw blurRad="80000" dist="40000" dir="5040000" algn="tl">
                        <a:srgbClr val="000000">
                          <a:alpha val="30000"/>
                        </a:srgbClr>
                      </a:outerShdw>
                    </a:effectLst>
                  </a:rPr>
                  <a:t>ДИ</a:t>
                </a:r>
                <a:endParaRPr lang="ru-RU" sz="7500" b="1" cap="none" spc="0" dirty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endParaRPr>
              </a:p>
            </p:txBody>
          </p:sp>
          <p:pic>
            <p:nvPicPr>
              <p:cNvPr id="16" name="Рисунок 15" descr="b_b1ca821291475223[1].jpg"/>
              <p:cNvPicPr>
                <a:picLocks noChangeAspect="1"/>
              </p:cNvPicPr>
              <p:nvPr/>
            </p:nvPicPr>
            <p:blipFill>
              <a:blip r:embed="rId9" cstate="email">
                <a:clrChange>
                  <a:clrFrom>
                    <a:srgbClr val="FEFEFE"/>
                  </a:clrFrom>
                  <a:clrTo>
                    <a:srgbClr val="FEFEFE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6804248" y="1772816"/>
                <a:ext cx="2034540" cy="3413760"/>
              </a:xfrm>
              <a:prstGeom prst="rect">
                <a:avLst/>
              </a:prstGeom>
            </p:spPr>
          </p:pic>
          <p:pic>
            <p:nvPicPr>
              <p:cNvPr id="17" name="Рисунок 16" descr="lanka_kade_girls_pink_lettert_s_4657_mid[1].jpg"/>
              <p:cNvPicPr>
                <a:picLocks noChangeAspect="1"/>
              </p:cNvPicPr>
              <p:nvPr/>
            </p:nvPicPr>
            <p:blipFill>
              <a:blip r:embed="rId10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860032" y="2564904"/>
                <a:ext cx="2651760" cy="2651760"/>
              </a:xfrm>
              <a:prstGeom prst="rect">
                <a:avLst/>
              </a:prstGeom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772816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http://www.kidsrooms.co.uk/detail.aspx?CI_ID=1951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ииии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1520" y="404664"/>
            <a:ext cx="4107550" cy="3672408"/>
          </a:xfrm>
          <a:prstGeom prst="rect">
            <a:avLst/>
          </a:prstGeom>
        </p:spPr>
      </p:pic>
      <p:grpSp>
        <p:nvGrpSpPr>
          <p:cNvPr id="10" name="Группа 9"/>
          <p:cNvGrpSpPr/>
          <p:nvPr/>
        </p:nvGrpSpPr>
        <p:grpSpPr>
          <a:xfrm>
            <a:off x="3419872" y="2204864"/>
            <a:ext cx="5040560" cy="4104456"/>
            <a:chOff x="3419872" y="1831732"/>
            <a:chExt cx="5724128" cy="4477588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3419872" y="2780928"/>
              <a:ext cx="5724128" cy="3528392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9" name="Группа 8"/>
            <p:cNvGrpSpPr/>
            <p:nvPr/>
          </p:nvGrpSpPr>
          <p:grpSpPr>
            <a:xfrm>
              <a:off x="3707904" y="1831732"/>
              <a:ext cx="5158610" cy="4117548"/>
              <a:chOff x="3707904" y="1831732"/>
              <a:chExt cx="5158610" cy="4117548"/>
            </a:xfrm>
          </p:grpSpPr>
          <p:pic>
            <p:nvPicPr>
              <p:cNvPr id="4" name="Рисунок 3" descr="285489[1]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6228184" y="3789040"/>
                <a:ext cx="2638330" cy="1584176"/>
              </a:xfrm>
              <a:prstGeom prst="rect">
                <a:avLst/>
              </a:prstGeom>
            </p:spPr>
          </p:pic>
          <p:sp>
            <p:nvSpPr>
              <p:cNvPr id="5" name="Кольцо 4"/>
              <p:cNvSpPr/>
              <p:nvPr/>
            </p:nvSpPr>
            <p:spPr>
              <a:xfrm>
                <a:off x="3707904" y="3212976"/>
                <a:ext cx="2304256" cy="2736304"/>
              </a:xfrm>
              <a:prstGeom prst="donut">
                <a:avLst>
                  <a:gd name="adj" fmla="val 16277"/>
                </a:avLst>
              </a:prstGeom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Прямоугольник 5"/>
              <p:cNvSpPr/>
              <p:nvPr/>
            </p:nvSpPr>
            <p:spPr>
              <a:xfrm>
                <a:off x="4139952" y="4005064"/>
                <a:ext cx="1470274" cy="1015663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  <a:scene3d>
                  <a:camera prst="orthographicFront"/>
                  <a:lightRig rig="soft" dir="tl">
                    <a:rot lat="0" lon="0" rev="0"/>
                  </a:lightRig>
                </a:scene3d>
                <a:sp3d contourW="25400" prstMaterial="matte">
                  <a:bevelT w="25400" h="55880" prst="artDeco"/>
                  <a:contourClr>
                    <a:schemeClr val="accent2">
                      <a:tint val="20000"/>
                    </a:schemeClr>
                  </a:contourClr>
                </a:sp3d>
              </a:bodyPr>
              <a:lstStyle/>
              <a:p>
                <a:pPr algn="ctr"/>
                <a:r>
                  <a:rPr lang="ru-RU" sz="6000" b="1" spc="50" dirty="0" smtClean="0">
                    <a:ln w="11430"/>
                    <a:gradFill>
                      <a:gsLst>
                        <a:gs pos="25000">
                          <a:schemeClr val="accent2">
                            <a:satMod val="155000"/>
                          </a:schemeClr>
                        </a:gs>
                        <a:gs pos="100000">
                          <a:schemeClr val="accent2">
                            <a:shade val="45000"/>
                            <a:satMod val="165000"/>
                          </a:scheme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  <a:latin typeface="Arial Black" pitchFamily="34" charset="0"/>
                  </a:rPr>
                  <a:t>ДО</a:t>
                </a:r>
                <a:endParaRPr lang="ru-RU" sz="600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 Black" pitchFamily="34" charset="0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6118389" y="1831732"/>
                <a:ext cx="1296144" cy="24006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50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  <a:endParaRPr lang="ru-RU" sz="15000" b="1" dirty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1" name="Прямоугольник 10"/>
          <p:cNvSpPr/>
          <p:nvPr/>
        </p:nvSpPr>
        <p:spPr>
          <a:xfrm>
            <a:off x="1331640" y="2132856"/>
            <a:ext cx="1082348" cy="240065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5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15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604448" y="6309320"/>
            <a:ext cx="288032" cy="32233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гимнаст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997" r="8362" b="2999"/>
          <a:stretch>
            <a:fillRect/>
          </a:stretch>
        </p:blipFill>
        <p:spPr>
          <a:xfrm>
            <a:off x="395536" y="980728"/>
            <a:ext cx="3528392" cy="4968552"/>
          </a:xfrm>
          <a:prstGeom prst="rect">
            <a:avLst/>
          </a:prstGeom>
        </p:spPr>
      </p:pic>
      <p:grpSp>
        <p:nvGrpSpPr>
          <p:cNvPr id="17" name="Группа 16"/>
          <p:cNvGrpSpPr/>
          <p:nvPr/>
        </p:nvGrpSpPr>
        <p:grpSpPr>
          <a:xfrm>
            <a:off x="4139952" y="260648"/>
            <a:ext cx="4680520" cy="5544616"/>
            <a:chOff x="3779912" y="-459432"/>
            <a:chExt cx="5040560" cy="5976664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3779912" y="1268760"/>
              <a:ext cx="5040560" cy="4248472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5" name="Группа 14"/>
            <p:cNvGrpSpPr/>
            <p:nvPr/>
          </p:nvGrpSpPr>
          <p:grpSpPr>
            <a:xfrm>
              <a:off x="3851920" y="-459432"/>
              <a:ext cx="4568857" cy="5785033"/>
              <a:chOff x="3995936" y="-387424"/>
              <a:chExt cx="4568857" cy="5785033"/>
            </a:xfrm>
          </p:grpSpPr>
          <p:pic>
            <p:nvPicPr>
              <p:cNvPr id="6" name="Рисунок 5" descr="x_b4cc7572[1].jpg"/>
              <p:cNvPicPr>
                <a:picLocks noChangeAspect="1"/>
              </p:cNvPicPr>
              <p:nvPr/>
            </p:nvPicPr>
            <p:blipFill>
              <a:blip r:embed="rId3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3995936" y="2564904"/>
                <a:ext cx="2520280" cy="2520280"/>
              </a:xfrm>
              <a:prstGeom prst="rect">
                <a:avLst/>
              </a:prstGeom>
            </p:spPr>
          </p:pic>
          <p:cxnSp>
            <p:nvCxnSpPr>
              <p:cNvPr id="8" name="Прямая соединительная линия 7"/>
              <p:cNvCxnSpPr/>
              <p:nvPr/>
            </p:nvCxnSpPr>
            <p:spPr>
              <a:xfrm>
                <a:off x="6516216" y="3284984"/>
                <a:ext cx="2016224" cy="0"/>
              </a:xfrm>
              <a:prstGeom prst="line">
                <a:avLst/>
              </a:prstGeom>
              <a:ln w="762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Прямоугольник 8"/>
              <p:cNvSpPr/>
              <p:nvPr/>
            </p:nvSpPr>
            <p:spPr>
              <a:xfrm>
                <a:off x="6410037" y="2996952"/>
                <a:ext cx="2154756" cy="240065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ru-RU" sz="15000" b="1" cap="all" dirty="0" smtClean="0">
                    <a:ln w="9000" cmpd="sng">
                      <a:solidFill>
                        <a:schemeClr val="accent4">
                          <a:shade val="50000"/>
                          <a:satMod val="12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4">
                            <a:shade val="20000"/>
                            <a:satMod val="245000"/>
                          </a:schemeClr>
                        </a:gs>
                        <a:gs pos="43000">
                          <a:schemeClr val="accent4">
                            <a:satMod val="255000"/>
                          </a:schemeClr>
                        </a:gs>
                        <a:gs pos="48000">
                          <a:schemeClr val="accent4">
                            <a:shade val="85000"/>
                            <a:satMod val="255000"/>
                          </a:schemeClr>
                        </a:gs>
                        <a:gs pos="100000">
                          <a:schemeClr val="accent4">
                            <a:shade val="20000"/>
                            <a:satMod val="245000"/>
                          </a:schemeClr>
                        </a:gs>
                      </a:gsLst>
                      <a:lin ang="5400000"/>
                    </a:gradFill>
                    <a:effectLst>
                      <a:reflection blurRad="12700" stA="28000" endPos="45000" dist="1000" dir="5400000" sy="-100000" algn="bl" rotWithShape="0"/>
                    </a:effectLst>
                  </a:rPr>
                  <a:t>СТ</a:t>
                </a:r>
                <a:endParaRPr lang="ru-RU" sz="15000" b="1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endParaRPr>
              </a:p>
            </p:txBody>
          </p:sp>
          <p:pic>
            <p:nvPicPr>
              <p:cNvPr id="12" name="Рисунок 11" descr="яяя.jpg"/>
              <p:cNvPicPr>
                <a:picLocks noChangeAspect="1"/>
              </p:cNvPicPr>
              <p:nvPr/>
            </p:nvPicPr>
            <p:blipFill>
              <a:blip r:embed="rId4" cstate="email">
                <a:clrChange>
                  <a:clrFrom>
                    <a:srgbClr val="FCFFFF"/>
                  </a:clrFrom>
                  <a:clrTo>
                    <a:srgbClr val="FC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6660232" y="1628800"/>
                <a:ext cx="1728192" cy="1515223"/>
              </a:xfrm>
              <a:prstGeom prst="rect">
                <a:avLst/>
              </a:prstGeom>
            </p:spPr>
          </p:pic>
          <p:sp>
            <p:nvSpPr>
              <p:cNvPr id="13" name="TextBox 12"/>
              <p:cNvSpPr txBox="1"/>
              <p:nvPr/>
            </p:nvSpPr>
            <p:spPr>
              <a:xfrm>
                <a:off x="5364088" y="-387424"/>
                <a:ext cx="792088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0" b="1" dirty="0" smtClean="0">
                    <a:solidFill>
                      <a:schemeClr val="accent1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  <a:endParaRPr lang="ru-RU" sz="20000" b="1" dirty="0">
                  <a:solidFill>
                    <a:schemeClr val="accent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5940152" y="-387424"/>
                <a:ext cx="792088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0" b="1" dirty="0" smtClean="0">
                    <a:solidFill>
                      <a:schemeClr val="accent1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  <a:endParaRPr lang="ru-RU" sz="20000" b="1" dirty="0">
                  <a:solidFill>
                    <a:schemeClr val="accent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8" name="Прямоугольник 17"/>
          <p:cNvSpPr/>
          <p:nvPr/>
        </p:nvSpPr>
        <p:spPr>
          <a:xfrm>
            <a:off x="1331640" y="2132856"/>
            <a:ext cx="1082348" cy="240065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5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15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604448" y="6309320"/>
            <a:ext cx="288032" cy="32233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3275856" y="1628800"/>
            <a:ext cx="5544616" cy="4708981"/>
            <a:chOff x="3275856" y="1628800"/>
            <a:chExt cx="5544616" cy="4708981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3635896" y="1844824"/>
              <a:ext cx="5184576" cy="4016885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Рисунок 4" descr="b_b1ca821291475223[1].jpg"/>
            <p:cNvPicPr>
              <a:picLocks noChangeAspect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611668" y="1903005"/>
              <a:ext cx="1821623" cy="3340925"/>
            </a:xfrm>
            <a:prstGeom prst="rect">
              <a:avLst/>
            </a:prstGeom>
          </p:spPr>
        </p:pic>
        <p:sp>
          <p:nvSpPr>
            <p:cNvPr id="6" name="Прямоугольник 5"/>
            <p:cNvSpPr/>
            <p:nvPr/>
          </p:nvSpPr>
          <p:spPr>
            <a:xfrm>
              <a:off x="3275856" y="1628800"/>
              <a:ext cx="4559111" cy="470898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ru-RU" sz="30000" b="1" cap="none" spc="50" dirty="0" smtClean="0">
                  <a:ln w="11430"/>
                  <a:solidFill>
                    <a:schemeClr val="accent1">
                      <a:lumMod val="50000"/>
                    </a:schemeClr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Ч</a:t>
              </a:r>
              <a:r>
                <a:rPr lang="ru-RU" sz="5400" b="1" cap="none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  </a:t>
              </a:r>
              <a:r>
                <a:rPr lang="ru-RU" sz="13000" b="1" cap="none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т</a:t>
              </a:r>
              <a:endParaRPr lang="ru-RU" sz="13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355976" y="4149080"/>
              <a:ext cx="1160501" cy="15542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500" b="1" i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И</a:t>
              </a:r>
              <a:endParaRPr lang="ru-RU" sz="95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3" name="Рисунок 12" descr="teacher[1]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3528" y="980728"/>
            <a:ext cx="3048000" cy="4572000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1331640" y="2132856"/>
            <a:ext cx="1082348" cy="240065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5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15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604448" y="6309320"/>
            <a:ext cx="288032" cy="32233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8" name="Picture 24" descr="Картинка 4 из 288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1484784"/>
            <a:ext cx="1647825" cy="3810000"/>
          </a:xfrm>
          <a:prstGeom prst="rect">
            <a:avLst/>
          </a:prstGeom>
          <a:noFill/>
        </p:spPr>
      </p:pic>
      <p:grpSp>
        <p:nvGrpSpPr>
          <p:cNvPr id="20" name="Группа 19"/>
          <p:cNvGrpSpPr/>
          <p:nvPr/>
        </p:nvGrpSpPr>
        <p:grpSpPr>
          <a:xfrm>
            <a:off x="3059832" y="1772816"/>
            <a:ext cx="5688632" cy="3816424"/>
            <a:chOff x="2555776" y="1700808"/>
            <a:chExt cx="6120680" cy="4032448"/>
          </a:xfrm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2555776" y="1700808"/>
              <a:ext cx="6120680" cy="4032448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8" name="Группа 17"/>
            <p:cNvGrpSpPr/>
            <p:nvPr/>
          </p:nvGrpSpPr>
          <p:grpSpPr>
            <a:xfrm>
              <a:off x="2670382" y="2409754"/>
              <a:ext cx="5184044" cy="2950688"/>
              <a:chOff x="2742390" y="1977706"/>
              <a:chExt cx="5184044" cy="2950688"/>
            </a:xfrm>
          </p:grpSpPr>
          <p:pic>
            <p:nvPicPr>
              <p:cNvPr id="13" name="Рисунок 12" descr="1311507106_231692474_1----34-[1].jpg"/>
              <p:cNvPicPr>
                <a:picLocks noChangeAspect="1"/>
              </p:cNvPicPr>
              <p:nvPr/>
            </p:nvPicPr>
            <p:blipFill>
              <a:blip r:embed="rId4" cstate="email">
                <a:clrChange>
                  <a:clrFrom>
                    <a:srgbClr val="FCFCFC"/>
                  </a:clrFrom>
                  <a:clrTo>
                    <a:srgbClr val="FCFCFC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 rot="1383045">
                <a:off x="6293709" y="1977706"/>
                <a:ext cx="1632725" cy="2874516"/>
              </a:xfrm>
              <a:prstGeom prst="rect">
                <a:avLst/>
              </a:prstGeom>
            </p:spPr>
          </p:pic>
          <p:pic>
            <p:nvPicPr>
              <p:cNvPr id="14" name="Рисунок 13" descr="0_94bf2_31cf787f_XL[1].png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 rot="447315">
                <a:off x="2742390" y="2441710"/>
                <a:ext cx="3781900" cy="2012947"/>
              </a:xfrm>
              <a:prstGeom prst="rect">
                <a:avLst/>
              </a:prstGeom>
            </p:spPr>
          </p:pic>
          <p:sp>
            <p:nvSpPr>
              <p:cNvPr id="17" name="Прямоугольник 16"/>
              <p:cNvSpPr/>
              <p:nvPr/>
            </p:nvSpPr>
            <p:spPr>
              <a:xfrm>
                <a:off x="4932040" y="4005064"/>
                <a:ext cx="1709122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ru-RU" sz="5400" b="1" cap="none" spc="0" dirty="0" smtClean="0">
                    <a:ln w="17780" cmpd="sng">
                      <a:solidFill>
                        <a:schemeClr val="accent1">
                          <a:tint val="3000"/>
                        </a:schemeClr>
                      </a:solidFill>
                      <a:prstDash val="solid"/>
                      <a:miter lim="800000"/>
                    </a:ln>
                    <a:gradFill>
                      <a:gsLst>
                        <a:gs pos="10000">
                          <a:schemeClr val="accent1">
                            <a:tint val="63000"/>
                            <a:sat val="105000"/>
                          </a:schemeClr>
                        </a:gs>
                        <a:gs pos="90000">
                          <a:schemeClr val="accent1">
                            <a:shade val="50000"/>
                            <a:satMod val="100000"/>
                          </a:schemeClr>
                        </a:gs>
                      </a:gsLst>
                      <a:lin ang="5400000"/>
                    </a:gradFill>
                    <a:effectLst>
                      <a:outerShdw blurRad="55000" dist="50800" dir="5400000" algn="tl">
                        <a:srgbClr val="000000">
                          <a:alpha val="33000"/>
                        </a:srgbClr>
                      </a:outerShdw>
                    </a:effectLst>
                  </a:rPr>
                  <a:t>3 4 5 </a:t>
                </a:r>
                <a:endParaRPr lang="ru-RU" sz="5400" b="1" cap="none" spc="0" dirty="0">
                  <a:ln w="17780" cmpd="sng">
                    <a:solidFill>
                      <a:schemeClr val="accent1">
                        <a:tint val="3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1">
                          <a:tint val="63000"/>
                          <a:sat val="105000"/>
                        </a:schemeClr>
                      </a:gs>
                      <a:gs pos="90000">
                        <a:schemeClr val="accent1">
                          <a:shade val="50000"/>
                          <a:satMod val="100000"/>
                        </a:schemeClr>
                      </a:gs>
                    </a:gsLst>
                    <a:lin ang="5400000"/>
                  </a:gradFill>
                  <a:effectLst>
                    <a:outerShdw blurRad="55000" dist="50800" dir="5400000" algn="tl">
                      <a:srgbClr val="000000">
                        <a:alpha val="33000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21" name="Прямоугольник 20"/>
          <p:cNvSpPr/>
          <p:nvPr/>
        </p:nvSpPr>
        <p:spPr>
          <a:xfrm>
            <a:off x="971600" y="2060848"/>
            <a:ext cx="1082348" cy="240065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5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15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604448" y="6309320"/>
            <a:ext cx="288032" cy="32233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2987824" y="3068960"/>
            <a:ext cx="5688632" cy="3312368"/>
            <a:chOff x="2123728" y="1772816"/>
            <a:chExt cx="6624736" cy="3744416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2123728" y="1772816"/>
              <a:ext cx="6624736" cy="3744416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5" name="Группа 14"/>
            <p:cNvGrpSpPr/>
            <p:nvPr/>
          </p:nvGrpSpPr>
          <p:grpSpPr>
            <a:xfrm>
              <a:off x="2483768" y="1772816"/>
              <a:ext cx="6120680" cy="3443848"/>
              <a:chOff x="2771800" y="1772816"/>
              <a:chExt cx="6066988" cy="3443848"/>
            </a:xfrm>
          </p:grpSpPr>
          <p:sp>
            <p:nvSpPr>
              <p:cNvPr id="2" name="Кольцо 1"/>
              <p:cNvSpPr/>
              <p:nvPr/>
            </p:nvSpPr>
            <p:spPr>
              <a:xfrm>
                <a:off x="2771800" y="2420888"/>
                <a:ext cx="2520280" cy="2736304"/>
              </a:xfrm>
              <a:prstGeom prst="donut">
                <a:avLst>
                  <a:gd name="adj" fmla="val 15699"/>
                </a:avLst>
              </a:prstGeom>
              <a:blipFill>
                <a:blip r:embed="rId2" cstate="print"/>
                <a:tile tx="0" ty="0" sx="100000" sy="100000" flip="none" algn="tl"/>
              </a:blip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3" name="Прямоугольник 2"/>
              <p:cNvSpPr/>
              <p:nvPr/>
            </p:nvSpPr>
            <p:spPr>
              <a:xfrm>
                <a:off x="3419872" y="3068960"/>
                <a:ext cx="1459054" cy="124649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  <a:scene3d>
                  <a:camera prst="orthographicFront"/>
                  <a:lightRig rig="glow" dir="tl">
                    <a:rot lat="0" lon="0" rev="5400000"/>
                  </a:lightRig>
                </a:scene3d>
                <a:sp3d contourW="12700">
                  <a:bevelT w="25400" h="25400"/>
                  <a:contourClr>
                    <a:schemeClr val="accent6">
                      <a:shade val="73000"/>
                    </a:schemeClr>
                  </a:contourClr>
                </a:sp3d>
              </a:bodyPr>
              <a:lstStyle/>
              <a:p>
                <a:pPr algn="ctr"/>
                <a:r>
                  <a:rPr lang="ru-RU" sz="7500" b="1" cap="none" spc="0" dirty="0" smtClean="0">
                    <a:ln w="11430"/>
                    <a:gradFill>
                      <a:gsLst>
                        <a:gs pos="0">
                          <a:schemeClr val="accent6">
                            <a:tint val="90000"/>
                            <a:satMod val="120000"/>
                          </a:schemeClr>
                        </a:gs>
                        <a:gs pos="25000">
                          <a:schemeClr val="accent6">
                            <a:tint val="93000"/>
                            <a:satMod val="120000"/>
                          </a:schemeClr>
                        </a:gs>
                        <a:gs pos="50000">
                          <a:schemeClr val="accent6">
                            <a:shade val="89000"/>
                            <a:satMod val="110000"/>
                          </a:schemeClr>
                        </a:gs>
                        <a:gs pos="75000">
                          <a:schemeClr val="accent6">
                            <a:tint val="93000"/>
                            <a:satMod val="120000"/>
                          </a:schemeClr>
                        </a:gs>
                        <a:gs pos="100000">
                          <a:schemeClr val="accent6">
                            <a:tint val="90000"/>
                            <a:satMod val="120000"/>
                          </a:schemeClr>
                        </a:gs>
                      </a:gsLst>
                      <a:lin ang="5400000"/>
                    </a:gradFill>
                    <a:effectLst>
                      <a:outerShdw blurRad="80000" dist="40000" dir="5040000" algn="tl">
                        <a:srgbClr val="000000">
                          <a:alpha val="30000"/>
                        </a:srgbClr>
                      </a:outerShdw>
                    </a:effectLst>
                  </a:rPr>
                  <a:t>ДИ</a:t>
                </a:r>
                <a:endParaRPr lang="ru-RU" sz="7500" b="1" cap="none" spc="0" dirty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endParaRPr>
              </a:p>
            </p:txBody>
          </p:sp>
          <p:pic>
            <p:nvPicPr>
              <p:cNvPr id="5" name="Рисунок 4" descr="b_b1ca821291475223[1].jpg"/>
              <p:cNvPicPr>
                <a:picLocks noChangeAspect="1"/>
              </p:cNvPicPr>
              <p:nvPr/>
            </p:nvPicPr>
            <p:blipFill>
              <a:blip r:embed="rId3" cstate="email">
                <a:clrChange>
                  <a:clrFrom>
                    <a:srgbClr val="FEFEFE"/>
                  </a:clrFrom>
                  <a:clrTo>
                    <a:srgbClr val="FEFEFE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6804248" y="1772816"/>
                <a:ext cx="2034540" cy="3413760"/>
              </a:xfrm>
              <a:prstGeom prst="rect">
                <a:avLst/>
              </a:prstGeom>
            </p:spPr>
          </p:pic>
          <p:pic>
            <p:nvPicPr>
              <p:cNvPr id="14" name="Рисунок 13" descr="lanka_kade_girls_pink_lettert_s_4657_mid[1].jpg"/>
              <p:cNvPicPr>
                <a:picLocks noChangeAspect="1"/>
              </p:cNvPicPr>
              <p:nvPr/>
            </p:nvPicPr>
            <p:blipFill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860032" y="2564904"/>
                <a:ext cx="2651760" cy="2651760"/>
              </a:xfrm>
              <a:prstGeom prst="rect">
                <a:avLst/>
              </a:prstGeom>
            </p:spPr>
          </p:pic>
        </p:grpSp>
      </p:grpSp>
      <p:pic>
        <p:nvPicPr>
          <p:cNvPr id="11" name="Рисунок 10" descr="яя.pn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7544" y="476672"/>
            <a:ext cx="3826382" cy="271353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971600" y="2060848"/>
            <a:ext cx="1082348" cy="240065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5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15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604448" y="6309320"/>
            <a:ext cx="288032" cy="32233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3131840" y="1916832"/>
            <a:ext cx="5544616" cy="3960440"/>
            <a:chOff x="2699792" y="1196752"/>
            <a:chExt cx="6156176" cy="4680520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2699792" y="2420888"/>
              <a:ext cx="6156176" cy="3456384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9" name="Группа 8"/>
            <p:cNvGrpSpPr/>
            <p:nvPr/>
          </p:nvGrpSpPr>
          <p:grpSpPr>
            <a:xfrm>
              <a:off x="2987824" y="1196752"/>
              <a:ext cx="5760640" cy="4443928"/>
              <a:chOff x="2843808" y="1124744"/>
              <a:chExt cx="5760640" cy="4443928"/>
            </a:xfrm>
          </p:grpSpPr>
          <p:pic>
            <p:nvPicPr>
              <p:cNvPr id="3" name="Рисунок 2" descr="иии.jpg"/>
              <p:cNvPicPr>
                <a:picLocks noChangeAspect="1"/>
              </p:cNvPicPr>
              <p:nvPr/>
            </p:nvPicPr>
            <p:blipFill>
              <a:blip r:embed="rId2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843808" y="2996952"/>
                <a:ext cx="1974737" cy="2543944"/>
              </a:xfrm>
              <a:prstGeom prst="rect">
                <a:avLst/>
              </a:prstGeom>
            </p:spPr>
          </p:pic>
          <p:pic>
            <p:nvPicPr>
              <p:cNvPr id="4" name="Рисунок 3" descr="lanka_kade_girls_pink_letterm_s_4649_mid[1].jpg"/>
              <p:cNvPicPr>
                <a:picLocks noChangeAspect="1"/>
              </p:cNvPicPr>
              <p:nvPr/>
            </p:nvPicPr>
            <p:blipFill>
              <a:blip r:embed="rId3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788024" y="3429000"/>
                <a:ext cx="1719778" cy="2088232"/>
              </a:xfrm>
              <a:prstGeom prst="rect">
                <a:avLst/>
              </a:prstGeom>
            </p:spPr>
          </p:pic>
          <p:pic>
            <p:nvPicPr>
              <p:cNvPr id="6" name="Рисунок 5" descr="fotosbornik_ru_4216[1].jpg"/>
              <p:cNvPicPr>
                <a:picLocks noChangeAspect="1"/>
              </p:cNvPicPr>
              <p:nvPr/>
            </p:nvPicPr>
            <p:blipFill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>
              <a:xfrm>
                <a:off x="6372200" y="4005064"/>
                <a:ext cx="2232248" cy="1563608"/>
              </a:xfrm>
              <a:prstGeom prst="rect">
                <a:avLst/>
              </a:prstGeom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4499992" y="1124744"/>
                <a:ext cx="665567" cy="24006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50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  <a:endParaRPr lang="ru-RU" sz="15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" name="Прямоугольник 7"/>
              <p:cNvSpPr/>
              <p:nvPr/>
            </p:nvSpPr>
            <p:spPr>
              <a:xfrm>
                <a:off x="6660232" y="3284984"/>
                <a:ext cx="1789272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ru-RU" sz="5400" b="1" cap="none" spc="0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1">
                            <a:tint val="40000"/>
                            <a:satMod val="250000"/>
                          </a:schemeClr>
                        </a:gs>
                        <a:gs pos="9000">
                          <a:schemeClr val="accent1">
                            <a:tint val="52000"/>
                            <a:satMod val="300000"/>
                          </a:schemeClr>
                        </a:gs>
                        <a:gs pos="50000">
                          <a:schemeClr val="accent1">
                            <a:shade val="20000"/>
                            <a:satMod val="300000"/>
                          </a:schemeClr>
                        </a:gs>
                        <a:gs pos="79000">
                          <a:schemeClr val="accent1">
                            <a:tint val="52000"/>
                            <a:satMod val="300000"/>
                          </a:schemeClr>
                        </a:gs>
                        <a:gs pos="100000">
                          <a:schemeClr val="accent1">
                            <a:tint val="40000"/>
                            <a:satMod val="250000"/>
                          </a:schemeClr>
                        </a:gs>
                      </a:gsLst>
                      <a:lin ang="5400000"/>
                    </a:gradFill>
                    <a:effectLst/>
                  </a:rPr>
                  <a:t>Ж = Р</a:t>
                </a:r>
                <a:endParaRPr lang="ru-RU" sz="54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effectLst/>
                </a:endParaRPr>
              </a:p>
            </p:txBody>
          </p:sp>
        </p:grpSp>
      </p:grpSp>
      <p:pic>
        <p:nvPicPr>
          <p:cNvPr id="12" name="Рисунок 11" descr="гример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395536" y="1196752"/>
            <a:ext cx="2533699" cy="3264024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971600" y="2060848"/>
            <a:ext cx="1082348" cy="240065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5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15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604448" y="6309320"/>
            <a:ext cx="288032" cy="32233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izza%20man[1]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916832"/>
            <a:ext cx="2904597" cy="350100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71600" y="2060848"/>
            <a:ext cx="1082348" cy="240065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5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15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3347864" y="2204864"/>
            <a:ext cx="5467224" cy="3528392"/>
            <a:chOff x="3203848" y="1844824"/>
            <a:chExt cx="6187304" cy="4320480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3203848" y="1844824"/>
              <a:ext cx="5940152" cy="4320480"/>
              <a:chOff x="3203848" y="1844824"/>
              <a:chExt cx="5940152" cy="4320480"/>
            </a:xfrm>
          </p:grpSpPr>
          <p:sp>
            <p:nvSpPr>
              <p:cNvPr id="20" name="Скругленный прямоугольник 19"/>
              <p:cNvSpPr/>
              <p:nvPr/>
            </p:nvSpPr>
            <p:spPr>
              <a:xfrm>
                <a:off x="3203848" y="1844824"/>
                <a:ext cx="5940152" cy="4320480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5" name="Рисунок 4" descr="lanka_kade_girls_pink_letterb_s_4638_mid[1].jpg"/>
              <p:cNvPicPr>
                <a:picLocks noChangeAspect="1"/>
              </p:cNvPicPr>
              <p:nvPr/>
            </p:nvPicPr>
            <p:blipFill>
              <a:blip r:embed="rId3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3419872" y="2348880"/>
                <a:ext cx="3630136" cy="3630136"/>
              </a:xfrm>
              <a:prstGeom prst="rect">
                <a:avLst/>
              </a:prstGeom>
            </p:spPr>
          </p:pic>
        </p:grpSp>
        <p:grpSp>
          <p:nvGrpSpPr>
            <p:cNvPr id="19" name="Группа 18"/>
            <p:cNvGrpSpPr/>
            <p:nvPr/>
          </p:nvGrpSpPr>
          <p:grpSpPr>
            <a:xfrm>
              <a:off x="3635896" y="1844824"/>
              <a:ext cx="5755256" cy="4199344"/>
              <a:chOff x="3635896" y="1844824"/>
              <a:chExt cx="5755256" cy="4199344"/>
            </a:xfrm>
          </p:grpSpPr>
          <p:grpSp>
            <p:nvGrpSpPr>
              <p:cNvPr id="18" name="Группа 17"/>
              <p:cNvGrpSpPr/>
              <p:nvPr/>
            </p:nvGrpSpPr>
            <p:grpSpPr>
              <a:xfrm>
                <a:off x="3635896" y="1844824"/>
                <a:ext cx="2448272" cy="4032449"/>
                <a:chOff x="3635896" y="1844824"/>
                <a:chExt cx="2448272" cy="4032449"/>
              </a:xfrm>
            </p:grpSpPr>
            <p:sp>
              <p:nvSpPr>
                <p:cNvPr id="6" name="TextBox 5"/>
                <p:cNvSpPr txBox="1"/>
                <p:nvPr/>
              </p:nvSpPr>
              <p:spPr>
                <a:xfrm>
                  <a:off x="4283968" y="1844824"/>
                  <a:ext cx="576064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4800" dirty="0" smtClean="0">
                      <a:solidFill>
                        <a:srgbClr val="FF0000"/>
                      </a:solidFill>
                      <a:latin typeface="Arial Black" pitchFamily="34" charset="0"/>
                    </a:rPr>
                    <a:t>А</a:t>
                  </a:r>
                  <a:endParaRPr lang="ru-RU" sz="4800" dirty="0">
                    <a:solidFill>
                      <a:srgbClr val="FF0000"/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 rot="16200000">
                  <a:off x="3763363" y="2221413"/>
                  <a:ext cx="576064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4800" dirty="0" smtClean="0">
                      <a:solidFill>
                        <a:srgbClr val="FF0000"/>
                      </a:solidFill>
                      <a:latin typeface="Arial Black" pitchFamily="34" charset="0"/>
                    </a:rPr>
                    <a:t>А</a:t>
                  </a:r>
                  <a:endParaRPr lang="ru-RU" sz="4800" dirty="0">
                    <a:solidFill>
                      <a:srgbClr val="FF0000"/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>
                  <a:off x="5508104" y="1916832"/>
                  <a:ext cx="576064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4800" dirty="0" smtClean="0">
                      <a:solidFill>
                        <a:srgbClr val="FF0000"/>
                      </a:solidFill>
                      <a:latin typeface="Arial Black" pitchFamily="34" charset="0"/>
                    </a:rPr>
                    <a:t>А</a:t>
                  </a:r>
                  <a:endParaRPr lang="ru-RU" sz="4800" dirty="0">
                    <a:solidFill>
                      <a:srgbClr val="FF0000"/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4860032" y="1844824"/>
                  <a:ext cx="576064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4800" dirty="0" smtClean="0">
                      <a:solidFill>
                        <a:srgbClr val="FF0000"/>
                      </a:solidFill>
                      <a:latin typeface="Arial Black" pitchFamily="34" charset="0"/>
                    </a:rPr>
                    <a:t>А</a:t>
                  </a:r>
                  <a:endParaRPr lang="ru-RU" sz="4800" dirty="0">
                    <a:solidFill>
                      <a:srgbClr val="FF0000"/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 rot="16200000">
                  <a:off x="3763363" y="2797477"/>
                  <a:ext cx="576064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4800" dirty="0" smtClean="0">
                      <a:solidFill>
                        <a:srgbClr val="FF0000"/>
                      </a:solidFill>
                      <a:latin typeface="Arial Black" pitchFamily="34" charset="0"/>
                    </a:rPr>
                    <a:t>А</a:t>
                  </a:r>
                  <a:endParaRPr lang="ru-RU" sz="4800" dirty="0">
                    <a:solidFill>
                      <a:srgbClr val="FF0000"/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 rot="16200000">
                  <a:off x="3763363" y="3373541"/>
                  <a:ext cx="576064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4800" dirty="0" smtClean="0">
                      <a:solidFill>
                        <a:srgbClr val="FF0000"/>
                      </a:solidFill>
                      <a:latin typeface="Arial Black" pitchFamily="34" charset="0"/>
                    </a:rPr>
                    <a:t>А</a:t>
                  </a:r>
                  <a:endParaRPr lang="ru-RU" sz="4800" dirty="0">
                    <a:solidFill>
                      <a:srgbClr val="FF0000"/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 rot="16200000">
                  <a:off x="3763363" y="3949605"/>
                  <a:ext cx="576064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4800" dirty="0" smtClean="0">
                      <a:solidFill>
                        <a:srgbClr val="FF0000"/>
                      </a:solidFill>
                      <a:latin typeface="Arial Black" pitchFamily="34" charset="0"/>
                    </a:rPr>
                    <a:t>А</a:t>
                  </a:r>
                  <a:endParaRPr lang="ru-RU" sz="4800" dirty="0">
                    <a:solidFill>
                      <a:srgbClr val="FF0000"/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 rot="16200000">
                  <a:off x="3763363" y="4597677"/>
                  <a:ext cx="576064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4800" dirty="0" smtClean="0">
                      <a:solidFill>
                        <a:srgbClr val="FF0000"/>
                      </a:solidFill>
                      <a:latin typeface="Arial Black" pitchFamily="34" charset="0"/>
                    </a:rPr>
                    <a:t>А</a:t>
                  </a:r>
                  <a:endParaRPr lang="ru-RU" sz="4800" dirty="0">
                    <a:solidFill>
                      <a:srgbClr val="FF0000"/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 rot="16200000" flipH="1">
                  <a:off x="3763363" y="5173742"/>
                  <a:ext cx="576064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4800" dirty="0" smtClean="0">
                      <a:solidFill>
                        <a:srgbClr val="FF0000"/>
                      </a:solidFill>
                      <a:latin typeface="Arial Black" pitchFamily="34" charset="0"/>
                    </a:rPr>
                    <a:t>А</a:t>
                  </a:r>
                  <a:endParaRPr lang="ru-RU" sz="4800" dirty="0">
                    <a:solidFill>
                      <a:srgbClr val="FF0000"/>
                    </a:solidFill>
                    <a:latin typeface="Arial Black" pitchFamily="34" charset="0"/>
                  </a:endParaRPr>
                </a:p>
              </p:txBody>
            </p:sp>
          </p:grpSp>
          <p:pic>
            <p:nvPicPr>
              <p:cNvPr id="17" name="Рисунок 16" descr="132[1].jpg"/>
              <p:cNvPicPr>
                <a:picLocks noChangeAspect="1"/>
              </p:cNvPicPr>
              <p:nvPr/>
            </p:nvPicPr>
            <p:blipFill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6084168" y="1844824"/>
                <a:ext cx="3306984" cy="4199344"/>
              </a:xfrm>
              <a:prstGeom prst="rect">
                <a:avLst/>
              </a:prstGeom>
            </p:spPr>
          </p:pic>
        </p:grpSp>
      </p:grpSp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8604448" y="6309320"/>
            <a:ext cx="288032" cy="32233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af0f1a20105c[1]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899592" y="836712"/>
            <a:ext cx="2323696" cy="492835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971600" y="2060848"/>
            <a:ext cx="1082348" cy="240065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5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15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3635896" y="1700808"/>
            <a:ext cx="5112568" cy="4708981"/>
            <a:chOff x="3563888" y="1484784"/>
            <a:chExt cx="5112568" cy="4708981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3563888" y="2204864"/>
              <a:ext cx="5112568" cy="3312368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3851920" y="1484784"/>
              <a:ext cx="4219030" cy="4708981"/>
              <a:chOff x="3851920" y="1484784"/>
              <a:chExt cx="4219030" cy="4708981"/>
            </a:xfrm>
          </p:grpSpPr>
          <p:pic>
            <p:nvPicPr>
              <p:cNvPr id="7" name="Рисунок 6" descr="1264250392_1[1].jpg"/>
              <p:cNvPicPr>
                <a:picLocks noChangeAspect="1"/>
              </p:cNvPicPr>
              <p:nvPr/>
            </p:nvPicPr>
            <p:blipFill>
              <a:blip r:embed="rId3" cstate="print">
                <a:clrChange>
                  <a:clrFrom>
                    <a:srgbClr val="05C742"/>
                  </a:clrFrom>
                  <a:clrTo>
                    <a:srgbClr val="05C742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6300192" y="2636912"/>
                <a:ext cx="1770758" cy="2808311"/>
              </a:xfrm>
              <a:prstGeom prst="rect">
                <a:avLst/>
              </a:prstGeom>
            </p:spPr>
          </p:pic>
          <p:grpSp>
            <p:nvGrpSpPr>
              <p:cNvPr id="10" name="Группа 9"/>
              <p:cNvGrpSpPr/>
              <p:nvPr/>
            </p:nvGrpSpPr>
            <p:grpSpPr>
              <a:xfrm>
                <a:off x="3851920" y="1484784"/>
                <a:ext cx="2534669" cy="4708981"/>
                <a:chOff x="3851920" y="1484784"/>
                <a:chExt cx="2534669" cy="4708981"/>
              </a:xfrm>
            </p:grpSpPr>
            <p:sp>
              <p:nvSpPr>
                <p:cNvPr id="8" name="Прямоугольник 7"/>
                <p:cNvSpPr/>
                <p:nvPr/>
              </p:nvSpPr>
              <p:spPr>
                <a:xfrm>
                  <a:off x="3851920" y="1484784"/>
                  <a:ext cx="2534669" cy="4708981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  <a:scene3d>
                    <a:camera prst="orthographicFront">
                      <a:rot lat="0" lon="0" rev="0"/>
                    </a:camera>
                    <a:lightRig rig="contrasting" dir="t">
                      <a:rot lat="0" lon="0" rev="4500000"/>
                    </a:lightRig>
                  </a:scene3d>
                  <a:sp3d contourW="6350" prstMaterial="metal">
                    <a:bevelT w="127000" h="31750" prst="relaxedInset"/>
                    <a:contourClr>
                      <a:schemeClr val="accent1">
                        <a:shade val="75000"/>
                      </a:schemeClr>
                    </a:contourClr>
                  </a:sp3d>
                </a:bodyPr>
                <a:lstStyle/>
                <a:p>
                  <a:pPr algn="ctr"/>
                  <a:r>
                    <a:rPr lang="ru-RU" sz="30000" b="1" dirty="0" smtClean="0">
                      <a:ln w="10541" cmpd="sng">
                        <a:solidFill>
                          <a:schemeClr val="accent1">
                            <a:shade val="88000"/>
                            <a:satMod val="110000"/>
                          </a:schemeClr>
                        </a:solidFill>
                        <a:prstDash val="solid"/>
                      </a:ln>
                      <a:gradFill>
                        <a:gsLst>
                          <a:gs pos="0">
                            <a:schemeClr val="accent1">
                              <a:tint val="40000"/>
                              <a:satMod val="250000"/>
                            </a:schemeClr>
                          </a:gs>
                          <a:gs pos="9000">
                            <a:schemeClr val="accent1">
                              <a:tint val="52000"/>
                              <a:satMod val="300000"/>
                            </a:schemeClr>
                          </a:gs>
                          <a:gs pos="50000">
                            <a:schemeClr val="accent1">
                              <a:shade val="20000"/>
                              <a:satMod val="300000"/>
                            </a:schemeClr>
                          </a:gs>
                          <a:gs pos="79000">
                            <a:schemeClr val="accent1">
                              <a:tint val="52000"/>
                              <a:satMod val="300000"/>
                            </a:schemeClr>
                          </a:gs>
                          <a:gs pos="100000">
                            <a:schemeClr val="accent1">
                              <a:tint val="40000"/>
                              <a:satMod val="250000"/>
                            </a:schemeClr>
                          </a:gs>
                        </a:gsLst>
                        <a:lin ang="5400000"/>
                      </a:gradFill>
                      <a:latin typeface="Times New Roman" pitchFamily="18" charset="0"/>
                      <a:cs typeface="Times New Roman" pitchFamily="18" charset="0"/>
                    </a:rPr>
                    <a:t>Р</a:t>
                  </a:r>
                  <a:endParaRPr lang="ru-RU" sz="30000" b="1" cap="all" dirty="0">
                    <a:ln w="0"/>
                    <a:gradFill flip="none">
                      <a:gsLst>
                        <a:gs pos="0">
                          <a:schemeClr val="accent1">
                            <a:tint val="75000"/>
                            <a:shade val="75000"/>
                            <a:satMod val="170000"/>
                          </a:schemeClr>
                        </a:gs>
                        <a:gs pos="49000">
                          <a:schemeClr val="accent1">
                            <a:tint val="88000"/>
                            <a:shade val="65000"/>
                            <a:satMod val="172000"/>
                          </a:schemeClr>
                        </a:gs>
                        <a:gs pos="50000">
                          <a:schemeClr val="accent1">
                            <a:shade val="65000"/>
                            <a:satMod val="130000"/>
                          </a:schemeClr>
                        </a:gs>
                        <a:gs pos="92000">
                          <a:schemeClr val="accent1">
                            <a:shade val="50000"/>
                            <a:satMod val="120000"/>
                          </a:schemeClr>
                        </a:gs>
                        <a:gs pos="100000">
                          <a:schemeClr val="accent1">
                            <a:shade val="48000"/>
                            <a:satMod val="120000"/>
                          </a:schemeClr>
                        </a:gs>
                      </a:gsLst>
                      <a:lin ang="5400000"/>
                    </a:gradFill>
                    <a:effectLst>
                      <a:reflection blurRad="12700" stA="50000" endPos="50000" dist="5000" dir="5400000" sy="-100000" rotWithShape="0"/>
                    </a:effectLst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4932040" y="2852936"/>
                  <a:ext cx="1008112" cy="10156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6000" b="1" dirty="0" smtClean="0">
                      <a:solidFill>
                        <a:srgbClr val="FF0000"/>
                      </a:solidFill>
                    </a:rPr>
                    <a:t>А</a:t>
                  </a:r>
                  <a:endParaRPr lang="ru-RU" sz="6000" b="1" dirty="0">
                    <a:solidFill>
                      <a:srgbClr val="FF0000"/>
                    </a:solidFill>
                  </a:endParaRP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56</Words>
  <Application>Microsoft Office PowerPoint</Application>
  <PresentationFormat>Экран (4:3)</PresentationFormat>
  <Paragraphs>37</Paragraphs>
  <Slides>10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Tata</cp:lastModifiedBy>
  <cp:revision>41</cp:revision>
  <dcterms:created xsi:type="dcterms:W3CDTF">2012-02-20T16:58:36Z</dcterms:created>
  <dcterms:modified xsi:type="dcterms:W3CDTF">2013-07-26T18:27:45Z</dcterms:modified>
</cp:coreProperties>
</file>