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9" r:id="rId13"/>
    <p:sldId id="270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5"/>
            <a:ext cx="9144000" cy="68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350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87"/>
            <a:ext cx="9144000" cy="68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2013-01-27T12:32:30Z</dcterms:created>
  <dcterms:modified xsi:type="dcterms:W3CDTF">2013-01-27T12:47:35Z</dcterms:modified>
</cp:coreProperties>
</file>