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714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POORSEN\Desktop\&#1053;&#1040;&#1044;&#1045;&#1050;\&#1088;&#1072;&#1079;&#1085;&#1086;&#1077;\&#1059;&#1063;&#1048;&#1058;&#1045;&#1051;&#1068;%20&#1043;&#1054;&#1044;&#1040;\14%20G.E.N.E.%20-%20The%20Flight%20Of%20The%20Clouds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476672"/>
            <a:ext cx="4176464" cy="612068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		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Весенний кот.</a:t>
            </a:r>
          </a:p>
          <a:p>
            <a:pPr algn="just">
              <a:buNone/>
            </a:pPr>
            <a:r>
              <a:rPr lang="ru-RU" dirty="0" smtClean="0"/>
              <a:t>		Пришла весна, зацвели мать-и-мачеха и незабудки, под коричневыми корнями леса явились подснежники, а в соседнем доме неожиданно расцвел Кот.</a:t>
            </a:r>
          </a:p>
          <a:p>
            <a:pPr algn="just">
              <a:buNone/>
            </a:pPr>
            <a:r>
              <a:rPr lang="ru-RU" dirty="0" smtClean="0"/>
              <a:t>		Подснежниками заголубели </a:t>
            </a:r>
            <a:r>
              <a:rPr lang="ru-RU" dirty="0" err="1" smtClean="0"/>
              <a:t>котовьи</a:t>
            </a:r>
            <a:r>
              <a:rPr lang="ru-RU" dirty="0" smtClean="0"/>
              <a:t> усы, мать-и-мачехой и листом черемухи </a:t>
            </a:r>
            <a:r>
              <a:rPr lang="ru-RU" dirty="0" err="1" smtClean="0"/>
              <a:t>зазолотели</a:t>
            </a:r>
            <a:r>
              <a:rPr lang="ru-RU" dirty="0" smtClean="0"/>
              <a:t> глаза, а на лапах и на груди объявились белые вербные сережки.</a:t>
            </a:r>
          </a:p>
          <a:p>
            <a:pPr algn="just">
              <a:buNone/>
            </a:pPr>
            <a:r>
              <a:rPr lang="ru-RU" dirty="0" smtClean="0"/>
              <a:t>                               Ю. Коваль.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Дмитрий\Desktop\фотки презентация урок\кыся и цветы.jpeg"/>
          <p:cNvPicPr>
            <a:picLocks noChangeAspect="1" noChangeArrowheads="1"/>
          </p:cNvPicPr>
          <p:nvPr/>
        </p:nvPicPr>
        <p:blipFill>
          <a:blip r:embed="rId2" cstate="print"/>
          <a:srcRect l="5128" r="11538"/>
          <a:stretch>
            <a:fillRect/>
          </a:stretch>
        </p:blipFill>
        <p:spPr bwMode="auto">
          <a:xfrm>
            <a:off x="4211960" y="260648"/>
            <a:ext cx="4680520" cy="5820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Метафора –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перенос названия с одного предмета, действия или свойства на другое на основе сходства (греч. «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metaphora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- 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«перенос»)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35638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Бело, безжизненно кругом,</a:t>
            </a:r>
          </a:p>
          <a:p>
            <a:pPr>
              <a:buNone/>
            </a:pPr>
            <a:r>
              <a:rPr lang="ru-RU" dirty="0" smtClean="0"/>
              <a:t>Земля и небо – все одето</a:t>
            </a:r>
          </a:p>
          <a:p>
            <a:pPr>
              <a:buNone/>
            </a:pPr>
            <a:r>
              <a:rPr lang="ru-RU" dirty="0" smtClean="0"/>
              <a:t>Каким-то тусклым серебром.</a:t>
            </a:r>
          </a:p>
          <a:p>
            <a:pPr>
              <a:buNone/>
            </a:pPr>
            <a:r>
              <a:rPr lang="ru-RU" dirty="0" smtClean="0"/>
              <a:t>А.Фет</a:t>
            </a:r>
            <a:endParaRPr lang="ru-RU" dirty="0"/>
          </a:p>
        </p:txBody>
      </p:sp>
      <p:pic>
        <p:nvPicPr>
          <p:cNvPr id="2050" name="Picture 2" descr="D:\НАДЕК\картинки\ПРИРОДА\зимний пейзаж фото\зима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060848"/>
            <a:ext cx="4909840" cy="3682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Эпитет - (греч.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epítheton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, буквально — приложенное), художественное определение.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04864"/>
            <a:ext cx="406794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Сны золотые</a:t>
            </a:r>
          </a:p>
          <a:p>
            <a:pPr>
              <a:buNone/>
            </a:pPr>
            <a:r>
              <a:rPr lang="ru-RU" dirty="0" smtClean="0"/>
              <a:t>Шелковые ресницы</a:t>
            </a:r>
            <a:endParaRPr lang="ru-RU" dirty="0"/>
          </a:p>
        </p:txBody>
      </p:sp>
      <p:pic>
        <p:nvPicPr>
          <p:cNvPr id="3075" name="Picture 3" descr="C:\Users\Дмитрий\Desktop\сны золотые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988840"/>
            <a:ext cx="5365088" cy="35302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Олицетворение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перенос признаков живого существа на неживой предмет или понятие.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32856"/>
            <a:ext cx="403244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Осторожно ветер</a:t>
            </a:r>
          </a:p>
          <a:p>
            <a:pPr>
              <a:buNone/>
            </a:pPr>
            <a:r>
              <a:rPr lang="ru-RU" dirty="0" smtClean="0"/>
              <a:t>Из калитки вышел,</a:t>
            </a:r>
          </a:p>
          <a:p>
            <a:pPr>
              <a:buNone/>
            </a:pPr>
            <a:r>
              <a:rPr lang="ru-RU" dirty="0" smtClean="0"/>
              <a:t>Постучал в окошко,</a:t>
            </a:r>
          </a:p>
          <a:p>
            <a:pPr>
              <a:buNone/>
            </a:pPr>
            <a:r>
              <a:rPr lang="ru-RU" dirty="0" smtClean="0"/>
              <a:t>Пробежал по крыше.</a:t>
            </a:r>
          </a:p>
          <a:p>
            <a:pPr>
              <a:buNone/>
            </a:pPr>
            <a:r>
              <a:rPr lang="ru-RU" dirty="0" smtClean="0"/>
              <a:t>М. Исаковский.</a:t>
            </a:r>
            <a:endParaRPr lang="ru-RU" dirty="0"/>
          </a:p>
        </p:txBody>
      </p:sp>
      <p:pic>
        <p:nvPicPr>
          <p:cNvPr id="4098" name="Picture 2" descr="C:\Users\Дмитрий\Desktop\фотки презентация урок\ветер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916832"/>
            <a:ext cx="4762500" cy="393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1926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Чернеет лес, теплом разбуженный,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Весенней сыростью объят.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А уж на ниточках жемчужины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От ветра каждого дрожат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С. Маршак «Ландыш».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Гаснет день. За косогором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Разливается закат,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Звонкий месяц выйдет скоро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Погулять по крышам хат.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                 М. Исаковский. 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Вот утро севера –сонливое, скупое - …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А.Фет.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     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Стеклянный, редкий и ядреный,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С веселым грохотом спеша,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Промчался дождь, и лес зеленый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Затих, прохладою дыша.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            И. Бунин.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Дмитрий\Desktop\фотки презентация урок\роса финал.jpe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9639" y="620688"/>
            <a:ext cx="7296777" cy="5472583"/>
          </a:xfrm>
          <a:prstGeom prst="rect">
            <a:avLst/>
          </a:prstGeom>
          <a:noFill/>
        </p:spPr>
      </p:pic>
      <p:pic>
        <p:nvPicPr>
          <p:cNvPr id="3" name="14 G.E.N.E. - The Flight Of The Cloud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71600" y="566124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61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183</Words>
  <Application>Microsoft Office PowerPoint</Application>
  <PresentationFormat>Экран (4:3)</PresentationFormat>
  <Paragraphs>35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Метафора – перенос названия с одного предмета, действия или свойства на другое на основе сходства (греч. «metaphora» - «перенос»)</vt:lpstr>
      <vt:lpstr>Эпитет - (греч. epítheton, буквально — приложенное), художественное определение. </vt:lpstr>
      <vt:lpstr>Олицетворение – перенос признаков живого существа на неживой предмет или понятие.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POORSEN</cp:lastModifiedBy>
  <cp:revision>9</cp:revision>
  <dcterms:created xsi:type="dcterms:W3CDTF">2011-11-29T16:25:24Z</dcterms:created>
  <dcterms:modified xsi:type="dcterms:W3CDTF">2013-01-27T11:17:44Z</dcterms:modified>
</cp:coreProperties>
</file>