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http://5s.com.ua/images/product_images/popup_images/6_0.jpg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http://www.stihi.ru/pics/2009/10/24/3863.jpg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«Волшебные фонари»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Урок №1 (рисование)</a:t>
            </a:r>
          </a:p>
          <a:p>
            <a:r>
              <a:rPr lang="ru-RU" dirty="0" err="1" smtClean="0"/>
              <a:t>Оникиенко</a:t>
            </a:r>
            <a:r>
              <a:rPr lang="ru-RU" dirty="0" smtClean="0"/>
              <a:t> Елена Анатольевна</a:t>
            </a:r>
            <a:endParaRPr lang="ru-RU" dirty="0"/>
          </a:p>
        </p:txBody>
      </p:sp>
      <p:pic>
        <p:nvPicPr>
          <p:cNvPr id="1026" name="Picture 1" descr="http://img-fotki.yandex.ru/get/3200/art-diveevo.1f/0_1f70e_9425e1d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49720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Разнообразие фонарей</a:t>
            </a:r>
            <a:endParaRPr lang="ru-RU" dirty="0"/>
          </a:p>
        </p:txBody>
      </p:sp>
      <p:pic>
        <p:nvPicPr>
          <p:cNvPr id="11266" name="Picture 4" descr="http://img-fotki.yandex.ru/get/2713/pil76.3/0_1c5f7_3b56fe7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" y="7"/>
            <a:ext cx="1777171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-main-pic" descr="Картинка 8 из 85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908720"/>
            <a:ext cx="2376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-main-pic" descr="Картинка 9 из 85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836712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-main-pic" descr="Картинка 10 из 85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93095"/>
            <a:ext cx="226080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http://3domen.com/uploads/old_images/library/cgliberty/lesson18/lam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3"/>
            <a:ext cx="2415341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Разнообразие фонарей</a:t>
            </a:r>
            <a:endParaRPr lang="ru-RU" dirty="0"/>
          </a:p>
        </p:txBody>
      </p:sp>
      <p:pic>
        <p:nvPicPr>
          <p:cNvPr id="12290" name="Picture 2" descr="1243923709_e71a92d965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7284159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08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«Волшебные фонари»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720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 №2 (конструирование)</a:t>
            </a:r>
          </a:p>
          <a:p>
            <a:r>
              <a:rPr lang="ru-RU" dirty="0" smtClean="0"/>
              <a:t>Сорокина Елена Николаевна </a:t>
            </a:r>
            <a:endParaRPr lang="ru-RU" dirty="0"/>
          </a:p>
        </p:txBody>
      </p:sp>
      <p:pic>
        <p:nvPicPr>
          <p:cNvPr id="13314" name="Picture 22" descr="http://moak.ru/photoreports/andersen/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795" y="2132856"/>
            <a:ext cx="359562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adv-portal.ru/uploads/posts/2008-12/1230063603_ander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00"/>
            <a:ext cx="4687889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80000" cy="1080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Ворвань – устаревший термин, которым называли жидкий жир, добываемый из сала морских млекопитающих (китов, тюлений) и рыб                                                                       </a:t>
            </a:r>
            <a:r>
              <a:rPr lang="ru-RU" sz="1600" dirty="0" smtClean="0"/>
              <a:t>Д.Н</a:t>
            </a:r>
            <a:r>
              <a:rPr lang="ru-RU" sz="1600" dirty="0" smtClean="0"/>
              <a:t>. Ушаков Большой толковый словарь современного русского языка</a:t>
            </a:r>
            <a:endParaRPr lang="ru-RU" sz="1600" dirty="0"/>
          </a:p>
        </p:txBody>
      </p:sp>
      <p:pic>
        <p:nvPicPr>
          <p:cNvPr id="15362" name="Picture 2" descr="p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89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Ратуша - орган городского самоуправления, а также здание, в котором он помещается. </a:t>
            </a:r>
            <a:br>
              <a:rPr lang="ru-RU" sz="2800" dirty="0" smtClean="0"/>
            </a:br>
            <a:r>
              <a:rPr lang="ru-RU" sz="1600" dirty="0" smtClean="0"/>
              <a:t>Д.Н. Ушаков Большой толковый словарь современного русского языка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 descr="http://5s.com.ua/images/product_images/popup_images/6_0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835696" y="1350000"/>
            <a:ext cx="3667534" cy="550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36096" y="6237312"/>
            <a:ext cx="3214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Староместская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ратуша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ГРЕЗИТЬ</a:t>
            </a:r>
            <a:br>
              <a:rPr lang="ru-RU" sz="3100" dirty="0" smtClean="0"/>
            </a:br>
            <a:r>
              <a:rPr lang="ru-RU" sz="3100" dirty="0" smtClean="0"/>
              <a:t>Мечтать, воображать желаемое, быть как бы во сне.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Д.Н. Ушаков Большой толковый словарь современного русского языка</a:t>
            </a:r>
            <a:endParaRPr lang="ru-RU" sz="18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http://www.stihi.ru/pics/2009/10/24/3863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55575" y="1700808"/>
            <a:ext cx="4700532" cy="5112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580112" y="5877272"/>
            <a:ext cx="3095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«Грезы»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Белых Валентин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Старый фонарь на работе</a:t>
            </a:r>
            <a:endParaRPr lang="ru-RU" dirty="0"/>
          </a:p>
        </p:txBody>
      </p:sp>
      <p:pic>
        <p:nvPicPr>
          <p:cNvPr id="30722" name="Picture 1" descr="http://img-2003-07.photosight.ru/07/246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6" y="980728"/>
            <a:ext cx="756683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оспоминания</a:t>
            </a:r>
            <a:endParaRPr lang="ru-RU" dirty="0"/>
          </a:p>
        </p:txBody>
      </p:sp>
      <p:pic>
        <p:nvPicPr>
          <p:cNvPr id="31746" name="Picture 7" descr="http://img.labirint.ru/images/comments_pic/0841/01labct8o1223490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5" y="764704"/>
            <a:ext cx="8578945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5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Подарки </a:t>
            </a:r>
            <a:endParaRPr lang="ru-RU" dirty="0"/>
          </a:p>
        </p:txBody>
      </p:sp>
      <p:pic>
        <p:nvPicPr>
          <p:cNvPr id="32770" name="Picture 2" descr="da3d3743e7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764704"/>
            <a:ext cx="445500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Ночь, улица, фонарь</a:t>
            </a:r>
            <a:endParaRPr lang="ru-RU" dirty="0"/>
          </a:p>
        </p:txBody>
      </p:sp>
      <p:pic>
        <p:nvPicPr>
          <p:cNvPr id="5122" name="Picture 2" descr="http://s56.radikal.ru/i151/0811/de/867c384bbd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Заслуженный отдых</a:t>
            </a:r>
            <a:endParaRPr lang="ru-RU" dirty="0"/>
          </a:p>
        </p:txBody>
      </p:sp>
      <p:pic>
        <p:nvPicPr>
          <p:cNvPr id="33794" name="Picture 2" descr="n1w21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80728"/>
            <a:ext cx="576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 descr="http://img.labirint.ru/images/comments_pic/0843/02lab9hfr1224794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" y="188640"/>
            <a:ext cx="908781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Грусть  </a:t>
            </a:r>
            <a:endParaRPr lang="ru-RU" dirty="0"/>
          </a:p>
        </p:txBody>
      </p:sp>
      <p:pic>
        <p:nvPicPr>
          <p:cNvPr id="35842" name="Picture 2" descr="0_9f9f_7b42a2a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38000"/>
            <a:ext cx="407745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Иллюминация </a:t>
            </a:r>
            <a:endParaRPr lang="ru-RU" dirty="0"/>
          </a:p>
        </p:txBody>
      </p:sp>
      <p:pic>
        <p:nvPicPr>
          <p:cNvPr id="36866" name="Picture 2" descr="11656-1-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6215040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жизнь</a:t>
            </a:r>
            <a:endParaRPr lang="ru-RU" dirty="0"/>
          </a:p>
        </p:txBody>
      </p:sp>
      <p:pic>
        <p:nvPicPr>
          <p:cNvPr id="37890" name="Picture 2" descr="13fa70a31315594b9b9dbaef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8456040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6" descr="http://www.newkaliningrad.ru/upload/iblock/c16/_MG_8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456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Факелы</a:t>
            </a:r>
            <a:endParaRPr lang="ru-RU" dirty="0"/>
          </a:p>
        </p:txBody>
      </p:sp>
      <p:pic>
        <p:nvPicPr>
          <p:cNvPr id="3074" name="Picture 2" descr="4855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71287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Лондонские фонари</a:t>
            </a:r>
            <a:endParaRPr lang="ru-RU" dirty="0"/>
          </a:p>
        </p:txBody>
      </p:sp>
      <p:pic>
        <p:nvPicPr>
          <p:cNvPr id="4098" name="Picture 2" descr="37685227_x_ac46871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Фонари Парижа</a:t>
            </a:r>
            <a:endParaRPr lang="ru-RU" dirty="0"/>
          </a:p>
        </p:txBody>
      </p:sp>
      <p:pic>
        <p:nvPicPr>
          <p:cNvPr id="6146" name="Picture 2" descr="1322640002887729be579fc4c53f3eb2dee77fd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фонарь в Санкт-Петербурге</a:t>
            </a:r>
            <a:endParaRPr lang="ru-RU" dirty="0"/>
          </a:p>
        </p:txBody>
      </p:sp>
      <p:pic>
        <p:nvPicPr>
          <p:cNvPr id="7170" name="Picture 2" descr="0_a471_23242ba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340768"/>
            <a:ext cx="5400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Петропавловская крепость </a:t>
            </a:r>
            <a:endParaRPr lang="ru-RU" dirty="0"/>
          </a:p>
        </p:txBody>
      </p:sp>
      <p:pic>
        <p:nvPicPr>
          <p:cNvPr id="8194" name="Picture 2" descr="уличные фонар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6912768" cy="5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Памятник фонарщику</a:t>
            </a:r>
            <a:endParaRPr lang="ru-RU" dirty="0"/>
          </a:p>
        </p:txBody>
      </p:sp>
      <p:pic>
        <p:nvPicPr>
          <p:cNvPr id="9218" name="Picture 54" descr="http://foto.mail.ru/mail/ivanich1979/_answers/i-2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64807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Вечерняя Москва</a:t>
            </a:r>
            <a:endParaRPr lang="ru-RU" dirty="0"/>
          </a:p>
        </p:txBody>
      </p:sp>
      <p:pic>
        <p:nvPicPr>
          <p:cNvPr id="10242" name="Picture 2" descr="899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80728"/>
            <a:ext cx="48965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2|0.9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120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Урок «Волшебные фонари»</vt:lpstr>
      <vt:lpstr>Ночь, улица, фонарь</vt:lpstr>
      <vt:lpstr>Факелы</vt:lpstr>
      <vt:lpstr>Лондонские фонари</vt:lpstr>
      <vt:lpstr>Фонари Парижа</vt:lpstr>
      <vt:lpstr>Первый фонарь в Санкт-Петербурге</vt:lpstr>
      <vt:lpstr>Петропавловская крепость </vt:lpstr>
      <vt:lpstr>Памятник фонарщику</vt:lpstr>
      <vt:lpstr>Вечерняя Москва</vt:lpstr>
      <vt:lpstr>Разнообразие фонарей</vt:lpstr>
      <vt:lpstr>Разнообразие фонарей</vt:lpstr>
      <vt:lpstr>Урок «Волшебные фонари»</vt:lpstr>
      <vt:lpstr>Слайд 13</vt:lpstr>
      <vt:lpstr>Ворвань – устаревший термин, которым называли жидкий жир, добываемый из сала морских млекопитающих (китов, тюлений) и рыб                                                                       Д.Н. Ушаков Большой толковый словарь современного русского языка</vt:lpstr>
      <vt:lpstr>Ратуша - орган городского самоуправления, а также здание, в котором он помещается.  Д.Н. Ушаков Большой толковый словарь современного русского языка </vt:lpstr>
      <vt:lpstr>ГРЕЗИТЬ Мечтать, воображать желаемое, быть как бы во сне.  Д.Н. Ушаков Большой толковый словарь современного русского языка</vt:lpstr>
      <vt:lpstr>Старый фонарь на работе</vt:lpstr>
      <vt:lpstr>Воспоминания</vt:lpstr>
      <vt:lpstr>Подарки </vt:lpstr>
      <vt:lpstr>Заслуженный отдых</vt:lpstr>
      <vt:lpstr>Слайд 21</vt:lpstr>
      <vt:lpstr>Грусть  </vt:lpstr>
      <vt:lpstr>Иллюминация </vt:lpstr>
      <vt:lpstr>Вторая жизнь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</dc:creator>
  <cp:lastModifiedBy>е</cp:lastModifiedBy>
  <cp:revision>20</cp:revision>
  <dcterms:created xsi:type="dcterms:W3CDTF">2011-02-19T12:54:55Z</dcterms:created>
  <dcterms:modified xsi:type="dcterms:W3CDTF">2011-03-07T21:59:25Z</dcterms:modified>
</cp:coreProperties>
</file>