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9"/>
  </p:notesMasterIdLst>
  <p:sldIdLst>
    <p:sldId id="274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4615" autoAdjust="0"/>
    <p:restoredTop sz="86374" autoAdjust="0"/>
  </p:normalViewPr>
  <p:slideViewPr>
    <p:cSldViewPr>
      <p:cViewPr varScale="1">
        <p:scale>
          <a:sx n="68" d="100"/>
          <a:sy n="68" d="100"/>
        </p:scale>
        <p:origin x="-101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80CB0-2C55-4E47-B6B5-6F3B045A34B5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DAF69-6673-42C8-B449-1CEC186CC7A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DAF69-6673-42C8-B449-1CEC186CC7A2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8A9DDB-6C6E-4E69-9560-2167B3329BDE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1717DD-B02C-45D2-90EA-94EDA1E7CC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8A9DDB-6C6E-4E69-9560-2167B3329BDE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1717DD-B02C-45D2-90EA-94EDA1E7CC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8A9DDB-6C6E-4E69-9560-2167B3329BDE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1717DD-B02C-45D2-90EA-94EDA1E7CC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8A9DDB-6C6E-4E69-9560-2167B3329BDE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1717DD-B02C-45D2-90EA-94EDA1E7CC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8A9DDB-6C6E-4E69-9560-2167B3329BDE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1717DD-B02C-45D2-90EA-94EDA1E7CC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8A9DDB-6C6E-4E69-9560-2167B3329BDE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1717DD-B02C-45D2-90EA-94EDA1E7CC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8A9DDB-6C6E-4E69-9560-2167B3329BDE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1717DD-B02C-45D2-90EA-94EDA1E7CC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8A9DDB-6C6E-4E69-9560-2167B3329BDE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1717DD-B02C-45D2-90EA-94EDA1E7CC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8A9DDB-6C6E-4E69-9560-2167B3329BDE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1717DD-B02C-45D2-90EA-94EDA1E7CC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8A9DDB-6C6E-4E69-9560-2167B3329BDE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1717DD-B02C-45D2-90EA-94EDA1E7CC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8A9DDB-6C6E-4E69-9560-2167B3329BDE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1717DD-B02C-45D2-90EA-94EDA1E7CCA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68A9DDB-6C6E-4E69-9560-2167B3329BDE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21717DD-B02C-45D2-90EA-94EDA1E7CCA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71451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Равнобедренный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треугольник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>
            <a:off x="1500166" y="714356"/>
            <a:ext cx="5357850" cy="5572164"/>
          </a:xfrm>
          <a:prstGeom prst="triangle">
            <a:avLst>
              <a:gd name="adj" fmla="val 5053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119236" y="5857892"/>
            <a:ext cx="45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</a:t>
            </a:r>
            <a:endParaRPr lang="ru-RU" sz="3600" dirty="0"/>
          </a:p>
        </p:txBody>
      </p:sp>
      <p:sp>
        <p:nvSpPr>
          <p:cNvPr id="15" name="TextBox 14"/>
          <p:cNvSpPr txBox="1"/>
          <p:nvPr/>
        </p:nvSpPr>
        <p:spPr>
          <a:xfrm>
            <a:off x="3992786" y="142852"/>
            <a:ext cx="436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</a:t>
            </a:r>
            <a:endParaRPr lang="ru-RU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6858016" y="5929330"/>
            <a:ext cx="431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</a:t>
            </a:r>
            <a:endParaRPr lang="ru-RU" sz="3600" dirty="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rot="5400000" flipH="1" flipV="1">
            <a:off x="5072066" y="2500306"/>
            <a:ext cx="428628" cy="4286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572132" y="2643182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5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2428860" y="2571744"/>
            <a:ext cx="44595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/>
              <a:t>?</a:t>
            </a:r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 rot="16200000" flipV="1">
            <a:off x="2928926" y="2500306"/>
            <a:ext cx="428628" cy="4286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285720" y="357166"/>
            <a:ext cx="23407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№1 – 1 балл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>
            <a:off x="1500166" y="642918"/>
            <a:ext cx="5357850" cy="5786478"/>
          </a:xfrm>
          <a:prstGeom prst="triangle">
            <a:avLst>
              <a:gd name="adj" fmla="val 5018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119236" y="5929330"/>
            <a:ext cx="45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</a:t>
            </a:r>
            <a:endParaRPr lang="ru-RU" sz="3600" dirty="0"/>
          </a:p>
        </p:txBody>
      </p:sp>
      <p:sp>
        <p:nvSpPr>
          <p:cNvPr id="15" name="TextBox 14"/>
          <p:cNvSpPr txBox="1"/>
          <p:nvPr/>
        </p:nvSpPr>
        <p:spPr>
          <a:xfrm>
            <a:off x="3992786" y="142852"/>
            <a:ext cx="436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</a:t>
            </a:r>
            <a:endParaRPr lang="ru-RU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6858016" y="5929330"/>
            <a:ext cx="431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</a:t>
            </a:r>
            <a:endParaRPr lang="ru-RU" sz="3600" dirty="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rot="5400000" flipH="1" flipV="1">
            <a:off x="4929190" y="2643182"/>
            <a:ext cx="428628" cy="4286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071670" y="5572140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70</a:t>
            </a:r>
            <a:r>
              <a:rPr lang="en-US" sz="3600" baseline="30000" dirty="0" smtClean="0"/>
              <a:t>0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6143636" y="5643578"/>
            <a:ext cx="3030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/>
              <a:t>?</a:t>
            </a:r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 rot="16200000" flipV="1">
            <a:off x="3071802" y="2643182"/>
            <a:ext cx="428628" cy="4286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Дуга 12"/>
          <p:cNvSpPr/>
          <p:nvPr/>
        </p:nvSpPr>
        <p:spPr>
          <a:xfrm>
            <a:off x="1428728" y="5929330"/>
            <a:ext cx="642942" cy="785818"/>
          </a:xfrm>
          <a:prstGeom prst="arc">
            <a:avLst>
              <a:gd name="adj1" fmla="val 16200000"/>
              <a:gd name="adj2" fmla="val 86542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285720" y="357166"/>
            <a:ext cx="23407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№2 – 1 балл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>
            <a:off x="1500166" y="857232"/>
            <a:ext cx="5429288" cy="5000660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>
            <a:stCxn id="4" idx="0"/>
            <a:endCxn id="4" idx="3"/>
          </p:cNvCxnSpPr>
          <p:nvPr/>
        </p:nvCxnSpPr>
        <p:spPr>
          <a:xfrm rot="16200000" flipH="1">
            <a:off x="1714480" y="3357562"/>
            <a:ext cx="5000660" cy="1588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119236" y="5568751"/>
            <a:ext cx="4523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</a:t>
            </a:r>
            <a:endParaRPr lang="ru-RU" sz="3600" dirty="0"/>
          </a:p>
        </p:txBody>
      </p:sp>
      <p:sp>
        <p:nvSpPr>
          <p:cNvPr id="15" name="TextBox 14"/>
          <p:cNvSpPr txBox="1"/>
          <p:nvPr/>
        </p:nvSpPr>
        <p:spPr>
          <a:xfrm>
            <a:off x="3992786" y="357166"/>
            <a:ext cx="436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</a:t>
            </a:r>
            <a:endParaRPr lang="ru-RU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6858016" y="5572140"/>
            <a:ext cx="4315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C</a:t>
            </a:r>
            <a:endParaRPr lang="ru-RU" sz="3600" dirty="0"/>
          </a:p>
        </p:txBody>
      </p:sp>
      <p:sp>
        <p:nvSpPr>
          <p:cNvPr id="17" name="TextBox 16"/>
          <p:cNvSpPr txBox="1"/>
          <p:nvPr/>
        </p:nvSpPr>
        <p:spPr>
          <a:xfrm>
            <a:off x="4000496" y="5786454"/>
            <a:ext cx="4683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D</a:t>
            </a:r>
            <a:endParaRPr lang="ru-RU" sz="3600" dirty="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rot="5400000" flipH="1" flipV="1">
            <a:off x="5072066" y="2500306"/>
            <a:ext cx="428628" cy="4286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428860" y="5786454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3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5643570" y="5786454"/>
            <a:ext cx="44595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/>
              <a:t>?</a:t>
            </a:r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 rot="16200000" flipV="1">
            <a:off x="2928926" y="2500306"/>
            <a:ext cx="428628" cy="4286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85720" y="357166"/>
            <a:ext cx="23407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№3 – 1 балл</a:t>
            </a:r>
            <a:endParaRPr lang="ru-RU" sz="3200" dirty="0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4214810" y="5429264"/>
            <a:ext cx="50006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4500562" y="5643578"/>
            <a:ext cx="42862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>
            <a:off x="1500166" y="857232"/>
            <a:ext cx="5357850" cy="4143404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119236" y="4500571"/>
            <a:ext cx="45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</a:t>
            </a:r>
            <a:endParaRPr lang="ru-RU" sz="3600" dirty="0"/>
          </a:p>
        </p:txBody>
      </p:sp>
      <p:sp>
        <p:nvSpPr>
          <p:cNvPr id="15" name="TextBox 14"/>
          <p:cNvSpPr txBox="1"/>
          <p:nvPr/>
        </p:nvSpPr>
        <p:spPr>
          <a:xfrm>
            <a:off x="3992786" y="285728"/>
            <a:ext cx="436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</a:t>
            </a:r>
            <a:endParaRPr lang="ru-RU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6786578" y="4357694"/>
            <a:ext cx="357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</a:t>
            </a:r>
            <a:endParaRPr lang="ru-RU" sz="3600" dirty="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rot="5400000" flipH="1" flipV="1">
            <a:off x="5143504" y="2428868"/>
            <a:ext cx="428628" cy="4286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572132" y="264318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 rot="16200000" flipV="1">
            <a:off x="2786050" y="2428868"/>
            <a:ext cx="428628" cy="4286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85720" y="357166"/>
            <a:ext cx="25378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№4 – 2 балла</a:t>
            </a:r>
            <a:endParaRPr lang="ru-RU" sz="3200" dirty="0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rot="16200000" flipH="1">
            <a:off x="6607983" y="5250669"/>
            <a:ext cx="1428760" cy="9286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715008" y="5143512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110</a:t>
            </a:r>
            <a:r>
              <a:rPr lang="en-US" sz="3600" baseline="30000" dirty="0" smtClean="0"/>
              <a:t>0</a:t>
            </a:r>
            <a:endParaRPr lang="ru-RU" sz="3600" baseline="30000" dirty="0"/>
          </a:p>
        </p:txBody>
      </p:sp>
      <p:sp>
        <p:nvSpPr>
          <p:cNvPr id="29" name="TextBox 28"/>
          <p:cNvSpPr txBox="1"/>
          <p:nvPr/>
        </p:nvSpPr>
        <p:spPr>
          <a:xfrm flipH="1">
            <a:off x="1785918" y="4286256"/>
            <a:ext cx="571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?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>
            <a:off x="1643042" y="571480"/>
            <a:ext cx="5429288" cy="5357850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>
            <a:stCxn id="4" idx="0"/>
            <a:endCxn id="4" idx="3"/>
          </p:cNvCxnSpPr>
          <p:nvPr/>
        </p:nvCxnSpPr>
        <p:spPr>
          <a:xfrm rot="16200000" flipH="1">
            <a:off x="1678761" y="3250405"/>
            <a:ext cx="5357850" cy="1588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119236" y="5568751"/>
            <a:ext cx="4523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</a:t>
            </a:r>
            <a:endParaRPr lang="ru-RU" sz="3600" dirty="0"/>
          </a:p>
        </p:txBody>
      </p:sp>
      <p:sp>
        <p:nvSpPr>
          <p:cNvPr id="15" name="TextBox 14"/>
          <p:cNvSpPr txBox="1"/>
          <p:nvPr/>
        </p:nvSpPr>
        <p:spPr>
          <a:xfrm>
            <a:off x="3992786" y="0"/>
            <a:ext cx="436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</a:t>
            </a:r>
            <a:endParaRPr lang="ru-RU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7000892" y="5643578"/>
            <a:ext cx="4315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C</a:t>
            </a:r>
            <a:endParaRPr lang="ru-RU" sz="3600" dirty="0"/>
          </a:p>
        </p:txBody>
      </p:sp>
      <p:sp>
        <p:nvSpPr>
          <p:cNvPr id="17" name="TextBox 16"/>
          <p:cNvSpPr txBox="1"/>
          <p:nvPr/>
        </p:nvSpPr>
        <p:spPr>
          <a:xfrm>
            <a:off x="4143372" y="5857892"/>
            <a:ext cx="4683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D</a:t>
            </a:r>
            <a:endParaRPr lang="ru-RU" sz="3600" dirty="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rot="5400000" flipH="1" flipV="1">
            <a:off x="5286380" y="2571744"/>
            <a:ext cx="428628" cy="4286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572132" y="2643182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10</a:t>
            </a:r>
            <a:r>
              <a:rPr lang="en-US" dirty="0" smtClean="0"/>
              <a:t> </a:t>
            </a:r>
            <a:endParaRPr lang="ru-RU" dirty="0"/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 rot="16200000" flipV="1">
            <a:off x="3000364" y="2643182"/>
            <a:ext cx="428628" cy="4286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643174" y="5857892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8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6786578" y="928670"/>
            <a:ext cx="10743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/>
              <a:t>P-</a:t>
            </a:r>
            <a:r>
              <a:rPr lang="ru-RU" sz="5400" dirty="0" smtClean="0"/>
              <a:t>?</a:t>
            </a:r>
            <a:endParaRPr lang="ru-RU" sz="5400" dirty="0"/>
          </a:p>
        </p:txBody>
      </p:sp>
      <p:sp>
        <p:nvSpPr>
          <p:cNvPr id="19" name="TextBox 18"/>
          <p:cNvSpPr txBox="1"/>
          <p:nvPr/>
        </p:nvSpPr>
        <p:spPr>
          <a:xfrm>
            <a:off x="285720" y="357166"/>
            <a:ext cx="25378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№5 – 2 балла</a:t>
            </a:r>
            <a:endParaRPr lang="ru-RU" sz="3200" dirty="0"/>
          </a:p>
        </p:txBody>
      </p:sp>
      <p:sp>
        <p:nvSpPr>
          <p:cNvPr id="21" name="Дуга 20"/>
          <p:cNvSpPr/>
          <p:nvPr/>
        </p:nvSpPr>
        <p:spPr>
          <a:xfrm rot="18212893" flipH="1" flipV="1">
            <a:off x="4238119" y="1104955"/>
            <a:ext cx="524887" cy="509115"/>
          </a:xfrm>
          <a:prstGeom prst="arc">
            <a:avLst>
              <a:gd name="adj1" fmla="val 14002396"/>
              <a:gd name="adj2" fmla="val 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уга 22"/>
          <p:cNvSpPr/>
          <p:nvPr/>
        </p:nvSpPr>
        <p:spPr>
          <a:xfrm rot="8936858">
            <a:off x="3954011" y="1114868"/>
            <a:ext cx="594697" cy="538955"/>
          </a:xfrm>
          <a:prstGeom prst="arc">
            <a:avLst>
              <a:gd name="adj1" fmla="val 16200000"/>
              <a:gd name="adj2" fmla="val 1520072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 rot="1675771">
            <a:off x="551341" y="410472"/>
            <a:ext cx="8021626" cy="3128974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14282" y="1428737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</a:t>
            </a:r>
            <a:endParaRPr lang="ru-RU" sz="3600" dirty="0"/>
          </a:p>
        </p:txBody>
      </p:sp>
      <p:sp>
        <p:nvSpPr>
          <p:cNvPr id="15" name="TextBox 14"/>
          <p:cNvSpPr txBox="1"/>
          <p:nvPr/>
        </p:nvSpPr>
        <p:spPr>
          <a:xfrm>
            <a:off x="5286380" y="285728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</a:t>
            </a:r>
            <a:endParaRPr lang="ru-RU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6786578" y="5000636"/>
            <a:ext cx="10715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</a:t>
            </a:r>
            <a:endParaRPr lang="ru-RU" sz="3600" dirty="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V="1">
            <a:off x="6000760" y="2643182"/>
            <a:ext cx="500066" cy="1428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572132" y="264318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857224" y="1214422"/>
            <a:ext cx="20175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/>
              <a:t>?</a:t>
            </a:r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 rot="5400000" flipH="1" flipV="1">
            <a:off x="3394067" y="892157"/>
            <a:ext cx="50006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85720" y="357166"/>
            <a:ext cx="25378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№6 – 2 балла</a:t>
            </a:r>
            <a:endParaRPr lang="ru-RU" sz="3200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rot="16200000" flipH="1">
            <a:off x="7036611" y="5536421"/>
            <a:ext cx="1285884" cy="64294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7358082" y="5214950"/>
            <a:ext cx="1285852" cy="7858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643834" y="5572140"/>
            <a:ext cx="12144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30</a:t>
            </a:r>
            <a:r>
              <a:rPr lang="en-US" sz="4000" baseline="30000" dirty="0" smtClean="0"/>
              <a:t>0</a:t>
            </a:r>
            <a:endParaRPr lang="ru-RU" sz="40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264</TotalTime>
  <Words>70</Words>
  <Application>Microsoft Office PowerPoint</Application>
  <PresentationFormat>Экран (4:3)</PresentationFormat>
  <Paragraphs>43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Аспект</vt:lpstr>
      <vt:lpstr>Равнобедренный треугольник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school23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Teach</dc:creator>
  <cp:lastModifiedBy>Admin</cp:lastModifiedBy>
  <cp:revision>32</cp:revision>
  <dcterms:created xsi:type="dcterms:W3CDTF">2008-10-29T06:22:31Z</dcterms:created>
  <dcterms:modified xsi:type="dcterms:W3CDTF">2013-01-27T07:42:42Z</dcterms:modified>
</cp:coreProperties>
</file>