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6" r:id="rId4"/>
    <p:sldId id="260" r:id="rId5"/>
    <p:sldId id="264" r:id="rId6"/>
    <p:sldId id="265" r:id="rId7"/>
    <p:sldId id="261" r:id="rId8"/>
    <p:sldId id="266" r:id="rId9"/>
    <p:sldId id="267" r:id="rId10"/>
    <p:sldId id="263" r:id="rId11"/>
    <p:sldId id="262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C0C"/>
    <a:srgbClr val="EDFC24"/>
    <a:srgbClr val="FF6600"/>
    <a:srgbClr val="011908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  <p:sndAc>
      <p:stSnd>
        <p:snd r:embed="rId13" name="chimes.wav" builtIn="1"/>
      </p:stSnd>
    </p:sndAc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PAVILION%20DM4-2000ER\Downloads\rington4ik.info_merry_christmas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AVILION%20DM4-2000ER\Downloads\rington4ik.info_jingle_bells.mp3" TargetMode="Externa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AVILION%20DM4-2000ER\Downloads\rington4ik.info_jingle_bells.mp3" TargetMode="Externa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AVILION%20DM4-2000ER\Downloads\rington4ik.info_happy_new_year.mp3" TargetMode="External"/><Relationship Id="rId6" Type="http://schemas.openxmlformats.org/officeDocument/2006/relationships/image" Target="../media/image23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PAVILION%20DM4-2000ER\Downloads\rington4ik.info_jingle_bells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AVILION%20DM4-2000ER\Downloads\rington4ik.info_jingle_bells.mp3" TargetMode="Externa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PAVILION%20DM4-2000ER\Downloads\rington4ik.info_jingle_bells.mp3" TargetMode="Externa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AVILION%20DM4-2000ER\Downloads\rington4ik.info_jingle_bells.mp3" TargetMode="Externa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5992"/>
            <a:ext cx="8429652" cy="4572008"/>
          </a:xfr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z="8800" i="1" dirty="0" smtClean="0">
                <a:solidFill>
                  <a:schemeClr val="tx2">
                    <a:lumMod val="50000"/>
                  </a:schemeClr>
                </a:solidFill>
              </a:rPr>
              <a:t>Игра</a:t>
            </a:r>
            <a:r>
              <a:rPr lang="ru-RU" sz="96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br>
              <a:rPr lang="ru-RU" sz="96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9600" i="1" dirty="0" smtClean="0">
                <a:solidFill>
                  <a:schemeClr val="tx2">
                    <a:lumMod val="50000"/>
                  </a:schemeClr>
                </a:solidFill>
              </a:rPr>
              <a:t>“</a:t>
            </a:r>
            <a:r>
              <a:rPr lang="ru-RU" sz="9600" i="1" dirty="0" smtClean="0">
                <a:solidFill>
                  <a:schemeClr val="tx2">
                    <a:lumMod val="50000"/>
                  </a:schemeClr>
                </a:solidFill>
              </a:rPr>
              <a:t> Сто к  одному</a:t>
            </a:r>
            <a:r>
              <a:rPr lang="en-US" sz="9600" i="1" dirty="0" smtClean="0">
                <a:solidFill>
                  <a:schemeClr val="tx2">
                    <a:lumMod val="50000"/>
                  </a:schemeClr>
                </a:solidFill>
              </a:rPr>
              <a:t>”</a:t>
            </a:r>
            <a:r>
              <a:rPr lang="ru-RU" sz="9600" i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9600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214290"/>
            <a:ext cx="3617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2 класс , 2012год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rington4ik.info_merry_christma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858148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2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7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928670"/>
            <a:ext cx="835607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0" b="1" i="1" dirty="0" smtClean="0">
                <a:solidFill>
                  <a:schemeClr val="accent3"/>
                </a:solidFill>
              </a:rPr>
              <a:t>Тур 5.</a:t>
            </a:r>
          </a:p>
          <a:p>
            <a:pPr algn="ctr"/>
            <a:r>
              <a:rPr lang="en-US" sz="8000" b="1" i="1" dirty="0" smtClean="0">
                <a:solidFill>
                  <a:schemeClr val="accent3"/>
                </a:solidFill>
              </a:rPr>
              <a:t>“</a:t>
            </a:r>
            <a:r>
              <a:rPr lang="ru-RU" sz="8000" b="1" i="1" dirty="0" smtClean="0">
                <a:solidFill>
                  <a:schemeClr val="accent3"/>
                </a:solidFill>
              </a:rPr>
              <a:t> Игра наоборот</a:t>
            </a:r>
            <a:r>
              <a:rPr lang="en-US" sz="8000" b="1" i="1" dirty="0" smtClean="0">
                <a:solidFill>
                  <a:schemeClr val="accent3"/>
                </a:solidFill>
              </a:rPr>
              <a:t>”</a:t>
            </a:r>
            <a:endParaRPr lang="ru-RU" sz="8000" b="1" i="1" dirty="0">
              <a:solidFill>
                <a:schemeClr val="accent3"/>
              </a:solidFill>
            </a:endParaRPr>
          </a:p>
        </p:txBody>
      </p:sp>
      <p:pic>
        <p:nvPicPr>
          <p:cNvPr id="3" name="rington4ik.info_jingle_bell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86776" y="600076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bg1"/>
                </a:solidFill>
              </a:rPr>
              <a:t>Самое важное изобретение человечества</a:t>
            </a:r>
            <a:r>
              <a:rPr lang="en-US" sz="3600" b="1" i="1" dirty="0" smtClean="0">
                <a:solidFill>
                  <a:schemeClr val="bg1"/>
                </a:solidFill>
              </a:rPr>
              <a:t>?</a:t>
            </a:r>
            <a:endParaRPr lang="ru-RU" sz="3600" b="1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14678" y="785794"/>
            <a:ext cx="22700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колесо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36" y="1714488"/>
            <a:ext cx="33559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велосипед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1670" y="2643182"/>
            <a:ext cx="47689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электричество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488" y="3643314"/>
            <a:ext cx="33064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телевизор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8926" y="4643446"/>
            <a:ext cx="27611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телефон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6116" y="5572140"/>
            <a:ext cx="19387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огонь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43174" y="1000108"/>
            <a:ext cx="3429024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15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143108" y="1857364"/>
            <a:ext cx="45005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30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14480" y="2786058"/>
            <a:ext cx="5715040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60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357290" y="3786190"/>
            <a:ext cx="621510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120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857224" y="4857760"/>
            <a:ext cx="728667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180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28596" y="5929330"/>
            <a:ext cx="8215370" cy="928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240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714356"/>
            <a:ext cx="773012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0" b="1" i="1" dirty="0" smtClean="0">
                <a:solidFill>
                  <a:schemeClr val="accent3"/>
                </a:solidFill>
              </a:rPr>
              <a:t>Тур 6.</a:t>
            </a:r>
          </a:p>
          <a:p>
            <a:pPr algn="ctr"/>
            <a:r>
              <a:rPr lang="en-US" sz="8000" b="1" i="1" dirty="0" smtClean="0">
                <a:solidFill>
                  <a:schemeClr val="accent3"/>
                </a:solidFill>
              </a:rPr>
              <a:t>“</a:t>
            </a:r>
            <a:r>
              <a:rPr lang="ru-RU" sz="8000" b="1" i="1" dirty="0" smtClean="0">
                <a:solidFill>
                  <a:schemeClr val="accent3"/>
                </a:solidFill>
              </a:rPr>
              <a:t> Большая игра</a:t>
            </a:r>
            <a:r>
              <a:rPr lang="en-US" sz="8000" b="1" i="1" dirty="0" smtClean="0">
                <a:solidFill>
                  <a:schemeClr val="accent3"/>
                </a:solidFill>
              </a:rPr>
              <a:t>”</a:t>
            </a:r>
            <a:endParaRPr lang="ru-RU" sz="8000" b="1" i="1" dirty="0">
              <a:solidFill>
                <a:schemeClr val="accent3"/>
              </a:solidFill>
            </a:endParaRPr>
          </a:p>
        </p:txBody>
      </p:sp>
      <p:pic>
        <p:nvPicPr>
          <p:cNvPr id="5" name="rington4ik.info_jingle_bell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142852"/>
            <a:ext cx="5449762" cy="58477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Кем родители пугают детей</a:t>
            </a:r>
            <a:r>
              <a:rPr 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1604" y="1285860"/>
            <a:ext cx="593463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5400" b="1" dirty="0" smtClean="0">
                <a:solidFill>
                  <a:schemeClr val="tx2">
                    <a:lumMod val="25000"/>
                  </a:schemeClr>
                </a:solidFill>
              </a:rPr>
              <a:t>Баба-Яга--28</a:t>
            </a:r>
          </a:p>
          <a:p>
            <a:pPr marL="514350" indent="-514350">
              <a:buAutoNum type="arabicPeriod"/>
            </a:pPr>
            <a:r>
              <a:rPr lang="ru-RU" sz="5400" b="1" dirty="0" smtClean="0">
                <a:solidFill>
                  <a:schemeClr val="tx2">
                    <a:lumMod val="25000"/>
                  </a:schemeClr>
                </a:solidFill>
              </a:rPr>
              <a:t>Милиционер--21</a:t>
            </a:r>
          </a:p>
          <a:p>
            <a:pPr marL="514350" indent="-514350">
              <a:buAutoNum type="arabicPeriod"/>
            </a:pPr>
            <a:r>
              <a:rPr lang="ru-RU" sz="5400" b="1" dirty="0" smtClean="0">
                <a:solidFill>
                  <a:schemeClr val="tx2">
                    <a:lumMod val="25000"/>
                  </a:schemeClr>
                </a:solidFill>
              </a:rPr>
              <a:t>Бармалей--10</a:t>
            </a:r>
          </a:p>
          <a:p>
            <a:pPr marL="514350" indent="-514350">
              <a:buAutoNum type="arabicPeriod"/>
            </a:pPr>
            <a:r>
              <a:rPr lang="ru-RU" sz="5400" b="1" dirty="0" smtClean="0">
                <a:solidFill>
                  <a:schemeClr val="tx2">
                    <a:lumMod val="25000"/>
                  </a:schemeClr>
                </a:solidFill>
              </a:rPr>
              <a:t>Волк--8</a:t>
            </a:r>
          </a:p>
          <a:p>
            <a:pPr marL="514350" indent="-514350">
              <a:buAutoNum type="arabicPeriod"/>
            </a:pPr>
            <a:r>
              <a:rPr lang="ru-RU" sz="5400" b="1" dirty="0" smtClean="0">
                <a:solidFill>
                  <a:schemeClr val="tx2">
                    <a:lumMod val="25000"/>
                  </a:schemeClr>
                </a:solidFill>
              </a:rPr>
              <a:t>Бабай--3</a:t>
            </a:r>
          </a:p>
          <a:p>
            <a:pPr marL="514350" indent="-514350">
              <a:buAutoNum type="arabicPeriod"/>
            </a:pPr>
            <a:r>
              <a:rPr lang="ru-RU" sz="5400" b="1" dirty="0" smtClean="0">
                <a:solidFill>
                  <a:schemeClr val="tx2">
                    <a:lumMod val="25000"/>
                  </a:schemeClr>
                </a:solidFill>
              </a:rPr>
              <a:t>Врач--3</a:t>
            </a:r>
            <a:endParaRPr lang="ru-RU" sz="54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57422" y="142852"/>
            <a:ext cx="4282583" cy="58477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Кто живёт в пустыне</a:t>
            </a:r>
            <a:r>
              <a:rPr 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1071546"/>
            <a:ext cx="529183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rgbClr val="FFFF00"/>
                </a:solidFill>
              </a:rPr>
              <a:t>Верблюд--43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rgbClr val="FFFF00"/>
                </a:solidFill>
              </a:rPr>
              <a:t>Ящерица--19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rgbClr val="FFFF00"/>
                </a:solidFill>
              </a:rPr>
              <a:t>Змея--11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rgbClr val="FFFF00"/>
                </a:solidFill>
              </a:rPr>
              <a:t>Страус--8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rgbClr val="FFFF00"/>
                </a:solidFill>
              </a:rPr>
              <a:t>Люди--5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rgbClr val="FFFF00"/>
                </a:solidFill>
              </a:rPr>
              <a:t>Черепаха--2</a:t>
            </a:r>
            <a:endParaRPr lang="ru-RU" sz="6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71736" y="214290"/>
            <a:ext cx="3508140" cy="58477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Что кладут в суп</a:t>
            </a:r>
            <a:r>
              <a:rPr 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3042" y="1000108"/>
            <a:ext cx="6043257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AutoNum type="arabicPeriod"/>
            </a:pPr>
            <a:r>
              <a:rPr lang="ru-RU" sz="6000" b="1" dirty="0" smtClean="0">
                <a:solidFill>
                  <a:srgbClr val="C00000"/>
                </a:solidFill>
              </a:rPr>
              <a:t>Соль—50</a:t>
            </a:r>
          </a:p>
          <a:p>
            <a:pPr marL="742950" indent="-742950">
              <a:buAutoNum type="arabicPeriod"/>
            </a:pPr>
            <a:r>
              <a:rPr lang="ru-RU" sz="6000" b="1" dirty="0" smtClean="0">
                <a:solidFill>
                  <a:srgbClr val="C00000"/>
                </a:solidFill>
              </a:rPr>
              <a:t>Картошка—25</a:t>
            </a:r>
          </a:p>
          <a:p>
            <a:pPr marL="742950" indent="-742950">
              <a:buAutoNum type="arabicPeriod"/>
            </a:pPr>
            <a:r>
              <a:rPr lang="ru-RU" sz="6000" b="1" dirty="0" smtClean="0">
                <a:solidFill>
                  <a:srgbClr val="C00000"/>
                </a:solidFill>
              </a:rPr>
              <a:t>Вода—13</a:t>
            </a:r>
          </a:p>
          <a:p>
            <a:pPr marL="742950" indent="-742950">
              <a:buAutoNum type="arabicPeriod"/>
            </a:pPr>
            <a:r>
              <a:rPr lang="ru-RU" sz="6000" b="1" dirty="0" smtClean="0">
                <a:solidFill>
                  <a:srgbClr val="C00000"/>
                </a:solidFill>
              </a:rPr>
              <a:t>Мясо—7</a:t>
            </a:r>
          </a:p>
          <a:p>
            <a:pPr marL="742950" indent="-742950">
              <a:buAutoNum type="arabicPeriod"/>
            </a:pPr>
            <a:r>
              <a:rPr lang="ru-RU" sz="6000" b="1" dirty="0" smtClean="0">
                <a:solidFill>
                  <a:srgbClr val="C00000"/>
                </a:solidFill>
              </a:rPr>
              <a:t>Овощи—4</a:t>
            </a:r>
          </a:p>
          <a:p>
            <a:pPr marL="742950" indent="-742950">
              <a:buAutoNum type="arabicPeriod"/>
            </a:pPr>
            <a:r>
              <a:rPr lang="ru-RU" sz="6000" b="1" dirty="0" smtClean="0">
                <a:solidFill>
                  <a:srgbClr val="C00000"/>
                </a:solidFill>
              </a:rPr>
              <a:t>Приправа—2</a:t>
            </a:r>
          </a:p>
          <a:p>
            <a:pPr marL="742950" indent="-742950"/>
            <a:endParaRPr lang="ru-RU" sz="6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214290"/>
            <a:ext cx="7136184" cy="58477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Кто задаёт слишком много вопросов</a:t>
            </a:r>
            <a:r>
              <a:rPr 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1000108"/>
            <a:ext cx="6327823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Дети—53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Учитель—10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Жена</a:t>
            </a:r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муж—9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Следователь—6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Журналист—5</a:t>
            </a:r>
          </a:p>
          <a:p>
            <a:pPr marL="514350" indent="-514350">
              <a:buAutoNum type="arabicPeriod"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Врач—4</a:t>
            </a:r>
          </a:p>
          <a:p>
            <a:pPr marL="514350" indent="-514350">
              <a:buAutoNum type="arabicPeriod"/>
            </a:pPr>
            <a:endParaRPr lang="ru-RU" sz="6000" b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accent3"/>
                </a:solidFill>
              </a:rPr>
              <a:t>Итоги игры.</a:t>
            </a:r>
            <a:endParaRPr lang="ru-RU" sz="7200" dirty="0"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1604" y="1714488"/>
            <a:ext cx="6233630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</a:rPr>
              <a:t>Всем спасибо за игру!</a:t>
            </a:r>
          </a:p>
          <a:p>
            <a:pPr algn="ctr"/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</a:rPr>
              <a:t>Победила - дружба!</a:t>
            </a:r>
            <a:endParaRPr lang="ru-RU" sz="4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rington4ik.info_happy_new_year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8143900" y="578645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292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1"/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28794" y="857232"/>
            <a:ext cx="5227008" cy="50167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b="1" i="1" cap="none" spc="0" dirty="0" smtClean="0">
                <a:ln/>
                <a:solidFill>
                  <a:srgbClr val="FFC000"/>
                </a:solidFill>
                <a:effectLst/>
              </a:rPr>
              <a:t>   Тур 1.</a:t>
            </a:r>
            <a:br>
              <a:rPr lang="ru-RU" sz="8000" b="1" i="1" cap="none" spc="0" dirty="0" smtClean="0">
                <a:ln/>
                <a:solidFill>
                  <a:srgbClr val="FFC000"/>
                </a:solidFill>
                <a:effectLst/>
              </a:rPr>
            </a:br>
            <a:r>
              <a:rPr lang="en-US" sz="8000" b="1" i="1" cap="none" spc="0" dirty="0" smtClean="0">
                <a:ln/>
                <a:solidFill>
                  <a:srgbClr val="FFC000"/>
                </a:solidFill>
                <a:effectLst/>
              </a:rPr>
              <a:t>“</a:t>
            </a:r>
            <a:r>
              <a:rPr lang="ru-RU" sz="8000" b="1" i="1" cap="none" spc="0" dirty="0" smtClean="0">
                <a:ln/>
                <a:solidFill>
                  <a:srgbClr val="FFC000"/>
                </a:solidFill>
                <a:effectLst/>
              </a:rPr>
              <a:t> Простая</a:t>
            </a:r>
            <a:br>
              <a:rPr lang="ru-RU" sz="8000" b="1" i="1" cap="none" spc="0" dirty="0" smtClean="0">
                <a:ln/>
                <a:solidFill>
                  <a:srgbClr val="FFC000"/>
                </a:solidFill>
                <a:effectLst/>
              </a:rPr>
            </a:br>
            <a:r>
              <a:rPr lang="ru-RU" sz="8000" b="1" i="1" cap="none" spc="0" dirty="0" smtClean="0">
                <a:ln/>
                <a:solidFill>
                  <a:srgbClr val="FFC000"/>
                </a:solidFill>
                <a:effectLst/>
              </a:rPr>
              <a:t>одинарная </a:t>
            </a:r>
            <a:br>
              <a:rPr lang="ru-RU" sz="8000" b="1" i="1" cap="none" spc="0" dirty="0" smtClean="0">
                <a:ln/>
                <a:solidFill>
                  <a:srgbClr val="FFC000"/>
                </a:solidFill>
                <a:effectLst/>
              </a:rPr>
            </a:br>
            <a:r>
              <a:rPr lang="ru-RU" sz="8000" b="1" i="1" cap="none" spc="0" dirty="0" smtClean="0">
                <a:ln/>
                <a:solidFill>
                  <a:srgbClr val="FFC000"/>
                </a:solidFill>
                <a:effectLst/>
              </a:rPr>
              <a:t>игра</a:t>
            </a:r>
            <a:r>
              <a:rPr lang="en-US" sz="8000" b="1" i="1" cap="none" spc="0" dirty="0" smtClean="0">
                <a:ln/>
                <a:solidFill>
                  <a:srgbClr val="FFC000"/>
                </a:solidFill>
                <a:effectLst/>
              </a:rPr>
              <a:t>”</a:t>
            </a:r>
            <a:endParaRPr lang="ru-RU" sz="8000" b="1" cap="none" spc="0" dirty="0">
              <a:ln/>
              <a:solidFill>
                <a:srgbClr val="FFC000"/>
              </a:solidFill>
              <a:effectLst/>
            </a:endParaRPr>
          </a:p>
        </p:txBody>
      </p:sp>
      <p:pic>
        <p:nvPicPr>
          <p:cNvPr id="6" name="rington4ik.info_jingle_bell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358214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428728" y="435769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357422" y="2214554"/>
            <a:ext cx="42234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chemeClr val="bg1">
                    <a:lumMod val="85000"/>
                    <a:lumOff val="1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конфеты</a:t>
            </a:r>
            <a:endParaRPr lang="ru-RU" sz="5400" b="1" cap="none" spc="0" dirty="0">
              <a:ln w="1905"/>
              <a:solidFill>
                <a:schemeClr val="bg1">
                  <a:lumMod val="85000"/>
                  <a:lumOff val="1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85918" y="3286124"/>
            <a:ext cx="5685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chemeClr val="bg1">
                    <a:lumMod val="85000"/>
                    <a:lumOff val="1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острые предметы</a:t>
            </a:r>
            <a:endParaRPr lang="ru-RU" sz="5400" b="1" cap="none" spc="0" dirty="0">
              <a:ln w="1905"/>
              <a:solidFill>
                <a:schemeClr val="bg1">
                  <a:lumMod val="85000"/>
                  <a:lumOff val="1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57554" y="5214950"/>
            <a:ext cx="20954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chemeClr val="bg1">
                    <a:lumMod val="85000"/>
                    <a:lumOff val="1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книги</a:t>
            </a:r>
            <a:endParaRPr lang="ru-RU" sz="5400" b="1" cap="none" spc="0" dirty="0">
              <a:ln w="1905"/>
              <a:solidFill>
                <a:schemeClr val="bg1">
                  <a:lumMod val="85000"/>
                  <a:lumOff val="1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85918" y="4286256"/>
            <a:ext cx="5075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chemeClr val="bg1">
                    <a:lumMod val="85000"/>
                    <a:lumOff val="1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всё</a:t>
            </a:r>
            <a:endParaRPr lang="ru-RU" sz="5400" b="1" dirty="0">
              <a:ln w="1905"/>
              <a:solidFill>
                <a:schemeClr val="bg1">
                  <a:lumMod val="85000"/>
                  <a:lumOff val="1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14612" y="1357298"/>
            <a:ext cx="33673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лекарства</a:t>
            </a:r>
            <a:endParaRPr lang="ru-RU" sz="5400" b="1" cap="none" spc="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57158" y="1571612"/>
            <a:ext cx="842968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00"/>
                </a:solidFill>
              </a:rPr>
              <a:t>12</a:t>
            </a:r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85720" y="2500306"/>
            <a:ext cx="842968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00"/>
                </a:solidFill>
              </a:rPr>
              <a:t>6</a:t>
            </a:r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57158" y="3500438"/>
            <a:ext cx="835824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00"/>
                </a:solidFill>
              </a:rPr>
              <a:t>4</a:t>
            </a:r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57158" y="4500570"/>
            <a:ext cx="835824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3600" b="1" dirty="0" smtClean="0">
                <a:solidFill>
                  <a:srgbClr val="000000"/>
                </a:solidFill>
              </a:rPr>
              <a:t>3</a:t>
            </a:r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57158" y="5429264"/>
            <a:ext cx="8358246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00"/>
                </a:solidFill>
              </a:rPr>
              <a:t>2</a:t>
            </a:r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00232" y="500042"/>
            <a:ext cx="41434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chemeClr val="bg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спички</a:t>
            </a:r>
            <a:endParaRPr lang="ru-RU" sz="5400" b="1" cap="none" spc="0" dirty="0">
              <a:ln w="1905"/>
              <a:solidFill>
                <a:schemeClr val="bg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57158" y="642918"/>
            <a:ext cx="842968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00"/>
                </a:solidFill>
              </a:rPr>
              <a:t>58</a:t>
            </a:r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0166" y="0"/>
            <a:ext cx="6000792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</a:rPr>
              <a:t>                  </a:t>
            </a:r>
            <a:r>
              <a:rPr lang="ru-RU" sz="2800" b="1" i="1" dirty="0" smtClean="0">
                <a:solidFill>
                  <a:schemeClr val="tx2">
                    <a:lumMod val="10000"/>
                  </a:schemeClr>
                </a:solidFill>
              </a:rPr>
              <a:t>Что прячут от детей</a:t>
            </a:r>
            <a:r>
              <a:rPr lang="en-US" sz="2800" b="1" i="1" dirty="0" smtClean="0">
                <a:solidFill>
                  <a:schemeClr val="tx2">
                    <a:lumMod val="10000"/>
                  </a:schemeClr>
                </a:solidFill>
              </a:rPr>
              <a:t>?</a:t>
            </a:r>
            <a:endParaRPr lang="ru-RU" sz="2800" b="1" i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2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214422"/>
            <a:ext cx="753853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b="1" i="1" cap="none" spc="0" dirty="0" smtClean="0">
                <a:ln/>
                <a:solidFill>
                  <a:schemeClr val="accent3"/>
                </a:solidFill>
                <a:effectLst/>
              </a:rPr>
              <a:t>Тур 2.</a:t>
            </a:r>
          </a:p>
          <a:p>
            <a:pPr algn="ctr"/>
            <a:r>
              <a:rPr lang="en-US" sz="8000" b="1" i="1" dirty="0" smtClean="0">
                <a:ln/>
                <a:solidFill>
                  <a:schemeClr val="accent3"/>
                </a:solidFill>
              </a:rPr>
              <a:t>“</a:t>
            </a:r>
            <a:r>
              <a:rPr lang="ru-RU" sz="8000" b="1" i="1" dirty="0" smtClean="0">
                <a:ln/>
                <a:solidFill>
                  <a:schemeClr val="accent3"/>
                </a:solidFill>
              </a:rPr>
              <a:t> Двойная игра</a:t>
            </a:r>
            <a:r>
              <a:rPr lang="en-US" sz="8000" b="1" i="1" dirty="0" smtClean="0">
                <a:ln/>
                <a:solidFill>
                  <a:schemeClr val="accent3"/>
                </a:solidFill>
              </a:rPr>
              <a:t>”</a:t>
            </a:r>
            <a:endParaRPr lang="ru-RU" sz="8000" b="1" i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4" name="rington4ik.info_jingle_bell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358214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00232" y="214290"/>
            <a:ext cx="4820807" cy="646331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0000"/>
                </a:solidFill>
              </a:rPr>
              <a:t>Где люди знакомятся</a:t>
            </a:r>
            <a:r>
              <a:rPr lang="en-US" sz="3600" b="1" i="1" dirty="0" smtClean="0">
                <a:solidFill>
                  <a:srgbClr val="000000"/>
                </a:solidFill>
              </a:rPr>
              <a:t>?</a:t>
            </a:r>
            <a:endParaRPr lang="ru-RU" sz="3600" b="1" i="1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488" y="928670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0000"/>
                </a:solidFill>
              </a:rPr>
              <a:t>в гостях</a:t>
            </a:r>
            <a:endParaRPr lang="ru-RU" sz="5400" b="1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488" y="1785926"/>
            <a:ext cx="29261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0000"/>
                </a:solidFill>
              </a:rPr>
              <a:t>на улице</a:t>
            </a:r>
            <a:endParaRPr lang="ru-RU" sz="5400" b="1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2786058"/>
            <a:ext cx="4286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0000"/>
                </a:solidFill>
              </a:rPr>
              <a:t>в транспорте</a:t>
            </a:r>
            <a:endParaRPr lang="ru-RU" sz="54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4612" y="3786190"/>
            <a:ext cx="31560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0000"/>
                </a:solidFill>
              </a:rPr>
              <a:t>на работе</a:t>
            </a:r>
            <a:endParaRPr lang="ru-RU" sz="5400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14546" y="4714884"/>
            <a:ext cx="4225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0000"/>
                </a:solidFill>
              </a:rPr>
              <a:t>на дискотеке</a:t>
            </a:r>
            <a:endParaRPr lang="ru-RU" sz="5400" b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0298" y="5643578"/>
            <a:ext cx="3854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0000"/>
                </a:solidFill>
              </a:rPr>
              <a:t>в ресторане</a:t>
            </a:r>
            <a:endParaRPr lang="ru-RU" sz="5400" b="1" dirty="0">
              <a:solidFill>
                <a:srgbClr val="00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0034" y="3000372"/>
            <a:ext cx="814393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14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0034" y="4000504"/>
            <a:ext cx="807249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13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00034" y="2000240"/>
            <a:ext cx="807249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21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0034" y="1000108"/>
            <a:ext cx="807249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27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0034" y="5000636"/>
            <a:ext cx="807249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8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0034" y="5929330"/>
            <a:ext cx="8143932" cy="928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6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2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878" y="1071546"/>
            <a:ext cx="850112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i="1" dirty="0" smtClean="0">
                <a:solidFill>
                  <a:srgbClr val="FFC000"/>
                </a:solidFill>
              </a:rPr>
              <a:t>           </a:t>
            </a:r>
            <a:r>
              <a:rPr lang="ru-RU" sz="8000" b="1" i="1" dirty="0" smtClean="0">
                <a:solidFill>
                  <a:srgbClr val="FFC000"/>
                </a:solidFill>
              </a:rPr>
              <a:t>Тур</a:t>
            </a:r>
            <a:r>
              <a:rPr lang="ru-RU" sz="8800" b="1" i="1" dirty="0" smtClean="0">
                <a:solidFill>
                  <a:srgbClr val="FFC000"/>
                </a:solidFill>
              </a:rPr>
              <a:t> 3.</a:t>
            </a:r>
          </a:p>
          <a:p>
            <a:r>
              <a:rPr lang="en-US" sz="8800" b="1" i="1" dirty="0" smtClean="0">
                <a:solidFill>
                  <a:srgbClr val="FFC000"/>
                </a:solidFill>
              </a:rPr>
              <a:t>“</a:t>
            </a:r>
            <a:r>
              <a:rPr lang="ru-RU" sz="8800" b="1" i="1" dirty="0" smtClean="0">
                <a:solidFill>
                  <a:srgbClr val="FFC000"/>
                </a:solidFill>
              </a:rPr>
              <a:t> </a:t>
            </a:r>
            <a:r>
              <a:rPr lang="ru-RU" sz="8000" b="1" i="1" dirty="0" smtClean="0">
                <a:solidFill>
                  <a:srgbClr val="FFC000"/>
                </a:solidFill>
              </a:rPr>
              <a:t>Тройная  игра</a:t>
            </a:r>
            <a:r>
              <a:rPr lang="en-US" sz="8000" b="1" i="1" dirty="0" smtClean="0">
                <a:solidFill>
                  <a:srgbClr val="FFC000"/>
                </a:solidFill>
              </a:rPr>
              <a:t>”</a:t>
            </a:r>
            <a:endParaRPr lang="ru-RU" sz="8000" b="1" i="1" dirty="0" smtClean="0">
              <a:solidFill>
                <a:srgbClr val="FFC000"/>
              </a:solidFill>
            </a:endParaRPr>
          </a:p>
        </p:txBody>
      </p:sp>
      <p:pic>
        <p:nvPicPr>
          <p:cNvPr id="4" name="rington4ik.info_jingle_bell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15338" y="614364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0"/>
            <a:ext cx="8610499" cy="58477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Чего нельзя делать на уроке, а очень хочется</a:t>
            </a:r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ru-RU" sz="32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43240" y="642918"/>
            <a:ext cx="26288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болтать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6116" y="1571612"/>
            <a:ext cx="2316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играть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7554" y="2500306"/>
            <a:ext cx="19252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спать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6050" y="3500438"/>
            <a:ext cx="30348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смеяться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1736" y="4429132"/>
            <a:ext cx="35459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0000"/>
                </a:solidFill>
              </a:rPr>
              <a:t>списывать</a:t>
            </a:r>
            <a:endParaRPr lang="ru-RU" sz="5400" b="1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868" y="5500702"/>
            <a:ext cx="15140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есть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034" y="785794"/>
            <a:ext cx="800105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41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034" y="1785926"/>
            <a:ext cx="800105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11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1472" y="2714620"/>
            <a:ext cx="800105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10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1472" y="3714752"/>
            <a:ext cx="800105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9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71472" y="4786322"/>
            <a:ext cx="800105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71472" y="5857892"/>
            <a:ext cx="8001056" cy="10001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72" y="214290"/>
            <a:ext cx="807249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i="1" dirty="0" smtClean="0">
                <a:solidFill>
                  <a:schemeClr val="accent3"/>
                </a:solidFill>
              </a:rPr>
              <a:t>Тур 4.</a:t>
            </a:r>
          </a:p>
          <a:p>
            <a:pPr algn="ctr"/>
            <a:r>
              <a:rPr lang="en-US" sz="8000" b="1" i="1" dirty="0" smtClean="0">
                <a:solidFill>
                  <a:schemeClr val="accent3"/>
                </a:solidFill>
              </a:rPr>
              <a:t>“</a:t>
            </a:r>
            <a:r>
              <a:rPr lang="ru-RU" sz="8000" b="1" i="1" dirty="0" smtClean="0">
                <a:solidFill>
                  <a:schemeClr val="accent3"/>
                </a:solidFill>
              </a:rPr>
              <a:t> Игра</a:t>
            </a:r>
          </a:p>
          <a:p>
            <a:pPr algn="ctr"/>
            <a:r>
              <a:rPr lang="ru-RU" sz="8000" b="1" i="1" dirty="0" smtClean="0">
                <a:solidFill>
                  <a:schemeClr val="accent3"/>
                </a:solidFill>
              </a:rPr>
              <a:t>самый</a:t>
            </a:r>
          </a:p>
          <a:p>
            <a:pPr algn="ctr"/>
            <a:r>
              <a:rPr lang="ru-RU" sz="8000" b="1" i="1" dirty="0" smtClean="0">
                <a:solidFill>
                  <a:schemeClr val="accent3"/>
                </a:solidFill>
              </a:rPr>
              <a:t>непопулярный</a:t>
            </a:r>
          </a:p>
          <a:p>
            <a:pPr algn="ctr"/>
            <a:r>
              <a:rPr lang="ru-RU" sz="8000" b="1" i="1" dirty="0" smtClean="0">
                <a:solidFill>
                  <a:schemeClr val="accent3"/>
                </a:solidFill>
              </a:rPr>
              <a:t>ответ</a:t>
            </a:r>
            <a:r>
              <a:rPr lang="en-US" sz="8000" b="1" i="1" dirty="0" smtClean="0">
                <a:solidFill>
                  <a:schemeClr val="accent3"/>
                </a:solidFill>
              </a:rPr>
              <a:t>”</a:t>
            </a:r>
            <a:br>
              <a:rPr lang="en-US" sz="8000" b="1" i="1" dirty="0" smtClean="0">
                <a:solidFill>
                  <a:schemeClr val="accent3"/>
                </a:solidFill>
              </a:rPr>
            </a:br>
            <a:endParaRPr lang="ru-RU" sz="8000" b="1" i="1" dirty="0">
              <a:solidFill>
                <a:schemeClr val="accent3"/>
              </a:solidFill>
            </a:endParaRPr>
          </a:p>
        </p:txBody>
      </p:sp>
      <p:pic>
        <p:nvPicPr>
          <p:cNvPr id="6" name="rington4ik.info_jingle_bell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43900" y="607220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0"/>
            <a:ext cx="6072230" cy="58477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Кто плавает во льдах</a:t>
            </a:r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ru-RU" sz="32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14678" y="1071546"/>
            <a:ext cx="2683683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ледокол</a:t>
            </a:r>
            <a:endParaRPr lang="ru-RU" sz="54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2214554"/>
            <a:ext cx="2286016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морж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86512" y="2357430"/>
            <a:ext cx="2496581" cy="92333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тюлень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43240" y="3429000"/>
            <a:ext cx="2590133" cy="92333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айсберг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5143512"/>
            <a:ext cx="2868093" cy="92333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пингвин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71934" y="5143512"/>
            <a:ext cx="4839723" cy="92333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белый медведь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14678" y="1142984"/>
            <a:ext cx="71438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43240" y="1000108"/>
            <a:ext cx="2857520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25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215074" y="2285992"/>
            <a:ext cx="264320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16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8596" y="2143116"/>
            <a:ext cx="2500330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20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00364" y="3286124"/>
            <a:ext cx="292895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14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28596" y="5072074"/>
            <a:ext cx="3429024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7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000496" y="5072074"/>
            <a:ext cx="492922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448</TotalTime>
  <Words>228</Words>
  <PresentationFormat>Экран (4:3)</PresentationFormat>
  <Paragraphs>113</Paragraphs>
  <Slides>17</Slides>
  <Notes>0</Notes>
  <HiddenSlides>0</HiddenSlides>
  <MMClips>8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Игра  “ Сто к  одному”.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Итоги игры.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оророр</dc:title>
  <dc:creator>Маринка</dc:creator>
  <cp:lastModifiedBy>PAVILION DM4-2000ER</cp:lastModifiedBy>
  <cp:revision>51</cp:revision>
  <dcterms:created xsi:type="dcterms:W3CDTF">2012-12-06T18:44:27Z</dcterms:created>
  <dcterms:modified xsi:type="dcterms:W3CDTF">2012-12-25T20:09:57Z</dcterms:modified>
</cp:coreProperties>
</file>