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7" r:id="rId5"/>
    <p:sldId id="268" r:id="rId6"/>
    <p:sldId id="262" r:id="rId7"/>
    <p:sldId id="275" r:id="rId8"/>
    <p:sldId id="259" r:id="rId9"/>
    <p:sldId id="273" r:id="rId10"/>
    <p:sldId id="260" r:id="rId11"/>
    <p:sldId id="274" r:id="rId12"/>
    <p:sldId id="261" r:id="rId13"/>
    <p:sldId id="271" r:id="rId14"/>
    <p:sldId id="272" r:id="rId15"/>
    <p:sldId id="269" r:id="rId16"/>
    <p:sldId id="270" r:id="rId17"/>
    <p:sldId id="263" r:id="rId18"/>
    <p:sldId id="276" r:id="rId19"/>
    <p:sldId id="304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90" r:id="rId31"/>
    <p:sldId id="287" r:id="rId32"/>
    <p:sldId id="288" r:id="rId33"/>
    <p:sldId id="289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265" r:id="rId48"/>
    <p:sldId id="266" r:id="rId49"/>
  </p:sldIdLst>
  <p:sldSz cx="9144000" cy="6858000" type="screen4x3"/>
  <p:notesSz cx="6834188" cy="99790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AVILION DM4-2000ER" initials="PD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559" autoAdjust="0"/>
    <p:restoredTop sz="94660"/>
  </p:normalViewPr>
  <p:slideViewPr>
    <p:cSldViewPr>
      <p:cViewPr>
        <p:scale>
          <a:sx n="75" d="100"/>
          <a:sy n="75" d="100"/>
        </p:scale>
        <p:origin x="-126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230A5-409B-479D-A9CC-05DFC1F7E778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A98264-6641-4521-9A5E-E96E607A2A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230A5-409B-479D-A9CC-05DFC1F7E778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98264-6641-4521-9A5E-E96E607A2A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230A5-409B-479D-A9CC-05DFC1F7E778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98264-6641-4521-9A5E-E96E607A2A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8D230A5-409B-479D-A9CC-05DFC1F7E778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96A98264-6641-4521-9A5E-E96E607A2A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230A5-409B-479D-A9CC-05DFC1F7E778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98264-6641-4521-9A5E-E96E607A2A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230A5-409B-479D-A9CC-05DFC1F7E778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98264-6641-4521-9A5E-E96E607A2A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98264-6641-4521-9A5E-E96E607A2A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230A5-409B-479D-A9CC-05DFC1F7E778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230A5-409B-479D-A9CC-05DFC1F7E778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98264-6641-4521-9A5E-E96E607A2A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230A5-409B-479D-A9CC-05DFC1F7E778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98264-6641-4521-9A5E-E96E607A2A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8D230A5-409B-479D-A9CC-05DFC1F7E778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6A98264-6641-4521-9A5E-E96E607A2A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230A5-409B-479D-A9CC-05DFC1F7E778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A98264-6641-4521-9A5E-E96E607A2A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8D230A5-409B-479D-A9CC-05DFC1F7E778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96A98264-6641-4521-9A5E-E96E607A2A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diamond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4643446"/>
            <a:ext cx="8305800" cy="1143000"/>
          </a:xfrm>
        </p:spPr>
        <p:txBody>
          <a:bodyPr/>
          <a:lstStyle/>
          <a:p>
            <a:pPr algn="r"/>
            <a:r>
              <a:rPr lang="en-US" sz="2400" b="1" i="1" dirty="0" smtClean="0">
                <a:solidFill>
                  <a:srgbClr val="FFFF00"/>
                </a:solidFill>
              </a:rPr>
              <a:t>“</a:t>
            </a:r>
            <a:r>
              <a:rPr lang="ru-RU" sz="2400" b="1" i="1" dirty="0" smtClean="0">
                <a:solidFill>
                  <a:srgbClr val="FFFF00"/>
                </a:solidFill>
              </a:rPr>
              <a:t> Ничто не устоит против русского оружия-</a:t>
            </a:r>
          </a:p>
          <a:p>
            <a:pPr algn="r"/>
            <a:r>
              <a:rPr lang="ru-RU" sz="2400" b="1" i="1" dirty="0" smtClean="0">
                <a:solidFill>
                  <a:srgbClr val="FFFF00"/>
                </a:solidFill>
              </a:rPr>
              <a:t>Мы сильны и уверены в себе</a:t>
            </a:r>
            <a:r>
              <a:rPr lang="en-US" sz="2400" b="1" i="1" dirty="0" smtClean="0">
                <a:solidFill>
                  <a:srgbClr val="FFFF00"/>
                </a:solidFill>
              </a:rPr>
              <a:t>”</a:t>
            </a:r>
            <a:r>
              <a:rPr lang="ru-RU" sz="2400" b="1" i="1" dirty="0" smtClean="0">
                <a:solidFill>
                  <a:srgbClr val="FFFF00"/>
                </a:solidFill>
              </a:rPr>
              <a:t>.</a:t>
            </a:r>
          </a:p>
          <a:p>
            <a:pPr algn="r"/>
            <a:r>
              <a:rPr lang="ru-RU" sz="2400" b="1" i="1" dirty="0" smtClean="0">
                <a:solidFill>
                  <a:srgbClr val="FFFF00"/>
                </a:solidFill>
              </a:rPr>
              <a:t>      А.В. Суворов</a:t>
            </a:r>
            <a:endParaRPr lang="ru-RU" sz="2400" b="1" i="1" dirty="0">
              <a:solidFill>
                <a:srgbClr val="FFFF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428736"/>
            <a:ext cx="8334404" cy="2071702"/>
          </a:xfrm>
        </p:spPr>
        <p:txBody>
          <a:bodyPr/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200 лет </a:t>
            </a:r>
            <a:br>
              <a:rPr lang="ru-RU" sz="6000" b="1" dirty="0" smtClean="0">
                <a:solidFill>
                  <a:srgbClr val="FF0000"/>
                </a:solidFill>
              </a:rPr>
            </a:br>
            <a:r>
              <a:rPr lang="ru-RU" sz="6000" b="1" dirty="0" smtClean="0">
                <a:solidFill>
                  <a:srgbClr val="FF0000"/>
                </a:solidFill>
              </a:rPr>
              <a:t>Отечественной войне</a:t>
            </a:r>
            <a:br>
              <a:rPr lang="ru-RU" sz="6000" b="1" dirty="0" smtClean="0">
                <a:solidFill>
                  <a:srgbClr val="FF0000"/>
                </a:solidFill>
              </a:rPr>
            </a:br>
            <a:r>
              <a:rPr lang="ru-RU" sz="6000" b="1" dirty="0" smtClean="0">
                <a:solidFill>
                  <a:srgbClr val="FF0000"/>
                </a:solidFill>
              </a:rPr>
              <a:t>1812 года</a:t>
            </a:r>
            <a:endParaRPr lang="ru-RU" sz="6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/>
              <a:t>Какому событию войны посвящена картина</a:t>
            </a:r>
          </a:p>
          <a:p>
            <a:pPr algn="ctr">
              <a:buNone/>
            </a:pPr>
            <a:r>
              <a:rPr lang="ru-RU" sz="4400" dirty="0" smtClean="0"/>
              <a:t>   А.Ю. Аверьянова</a:t>
            </a:r>
            <a:r>
              <a:rPr lang="en-US" sz="4400" dirty="0" smtClean="0"/>
              <a:t>?</a:t>
            </a:r>
            <a:endParaRPr lang="ru-RU" sz="4400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Вопрос №4.</a:t>
            </a:r>
            <a:endParaRPr lang="ru-RU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928670"/>
            <a:ext cx="7858179" cy="5286412"/>
          </a:xfr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/>
              <a:t>Сражение за Смоленск.</a:t>
            </a:r>
            <a:endParaRPr lang="ru-RU" sz="4400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Ответ№4.</a:t>
            </a:r>
            <a:endParaRPr lang="ru-RU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/>
              <a:t>Когда состоялось Бородинское сражение</a:t>
            </a:r>
            <a:r>
              <a:rPr lang="en-US" sz="4400" dirty="0" smtClean="0"/>
              <a:t>?</a:t>
            </a:r>
            <a:endParaRPr lang="ru-RU" sz="4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Вопрос №5.</a:t>
            </a:r>
            <a:endParaRPr lang="ru-RU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095892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7 сентября</a:t>
            </a:r>
            <a:r>
              <a:rPr lang="en-US" sz="4400" dirty="0" smtClean="0"/>
              <a:t>(</a:t>
            </a:r>
            <a:r>
              <a:rPr lang="ru-RU" sz="4400" dirty="0" smtClean="0"/>
              <a:t>26 августа)</a:t>
            </a:r>
            <a:endParaRPr lang="ru-RU" sz="4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584"/>
          </a:xfrm>
        </p:spPr>
        <p:txBody>
          <a:bodyPr/>
          <a:lstStyle/>
          <a:p>
            <a:pPr algn="ctr"/>
            <a:r>
              <a:rPr lang="ru-RU" dirty="0" smtClean="0"/>
              <a:t>Ответ №5.</a:t>
            </a:r>
            <a:endParaRPr lang="ru-RU" dirty="0"/>
          </a:p>
        </p:txBody>
      </p:sp>
      <p:pic>
        <p:nvPicPr>
          <p:cNvPr id="9" name="Рисунок 8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785926"/>
            <a:ext cx="8382000" cy="4357718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/>
              <a:t>Сколько времени длилась Отечественная война</a:t>
            </a:r>
          </a:p>
          <a:p>
            <a:pPr algn="ctr">
              <a:buNone/>
            </a:pPr>
            <a:r>
              <a:rPr lang="ru-RU" sz="4800" dirty="0" smtClean="0"/>
              <a:t>  1812 года</a:t>
            </a:r>
            <a:r>
              <a:rPr lang="en-US" sz="4800" dirty="0" smtClean="0"/>
              <a:t>?</a:t>
            </a:r>
            <a:endParaRPr lang="ru-RU" sz="4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Вопрос №6.</a:t>
            </a:r>
            <a:endParaRPr lang="ru-RU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38702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Полгода .</a:t>
            </a:r>
            <a:endParaRPr lang="ru-RU" sz="4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08587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Ответ №6.</a:t>
            </a:r>
            <a:endParaRPr lang="ru-RU" dirty="0"/>
          </a:p>
        </p:txBody>
      </p:sp>
      <p:pic>
        <p:nvPicPr>
          <p:cNvPr id="4" name="Рисунок 3" descr="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2143116"/>
            <a:ext cx="7715304" cy="4071965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/>
              <a:t>Назови героев Отечественной войны.</a:t>
            </a:r>
            <a:endParaRPr lang="ru-RU" sz="4400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Вопрос №7.</a:t>
            </a:r>
            <a:endParaRPr lang="ru-RU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одержимое 2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3643314"/>
            <a:ext cx="1714342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857232"/>
            <a:ext cx="1733550" cy="206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714356"/>
            <a:ext cx="1575054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7620" y="642918"/>
            <a:ext cx="1604772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D:\Мой проект\Денис Давыдов.jpe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28662" y="3714752"/>
            <a:ext cx="1790700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р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643702" y="3571876"/>
            <a:ext cx="1785950" cy="2357454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М.И Кутузов</a:t>
            </a:r>
          </a:p>
          <a:p>
            <a:r>
              <a:rPr lang="ru-RU" sz="4400" dirty="0" smtClean="0"/>
              <a:t>П.И. Багратион</a:t>
            </a:r>
          </a:p>
          <a:p>
            <a:r>
              <a:rPr lang="ru-RU" sz="4400" dirty="0" smtClean="0"/>
              <a:t>М.Б. Барклай-де-Толли</a:t>
            </a:r>
          </a:p>
          <a:p>
            <a:r>
              <a:rPr lang="ru-RU" sz="4400" dirty="0" smtClean="0"/>
              <a:t>Д.В.Давыдов</a:t>
            </a:r>
          </a:p>
          <a:p>
            <a:r>
              <a:rPr lang="ru-RU" sz="4400" dirty="0" smtClean="0"/>
              <a:t>Н.А.Тучков</a:t>
            </a:r>
          </a:p>
          <a:p>
            <a:r>
              <a:rPr lang="ru-RU" sz="4400" dirty="0" smtClean="0"/>
              <a:t>Н.Н.Раевский</a:t>
            </a:r>
            <a:endParaRPr lang="ru-RU" sz="4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Ответ №7.</a:t>
            </a:r>
            <a:endParaRPr lang="ru-RU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картинка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1857364"/>
            <a:ext cx="8128000" cy="442912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071546"/>
            <a:ext cx="8286808" cy="85725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  </a:t>
            </a:r>
            <a:r>
              <a:rPr lang="ru-RU" sz="3600" b="1" i="1" dirty="0" smtClean="0">
                <a:solidFill>
                  <a:srgbClr val="FFFF00"/>
                </a:solidFill>
              </a:rPr>
              <a:t>7 СЕНТЯБРЯ-ДЕНЬ ВОИНСКОЙ       СЛАВЫ РОССИИ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/>
              <a:t>Как называли Отечественную войну 1812 года французы</a:t>
            </a:r>
            <a:r>
              <a:rPr lang="en-US" sz="4400" dirty="0" smtClean="0"/>
              <a:t>?</a:t>
            </a:r>
            <a:endParaRPr lang="ru-RU" sz="4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Вопрос №8.</a:t>
            </a:r>
            <a:endParaRPr lang="ru-RU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715040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Русская кампания.</a:t>
            </a:r>
            <a:endParaRPr lang="ru-RU" sz="4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9146"/>
          </a:xfrm>
        </p:spPr>
        <p:txBody>
          <a:bodyPr/>
          <a:lstStyle/>
          <a:p>
            <a:pPr algn="ctr"/>
            <a:r>
              <a:rPr lang="ru-RU" dirty="0" smtClean="0"/>
              <a:t>Ответ №8.</a:t>
            </a:r>
            <a:endParaRPr lang="ru-RU" dirty="0"/>
          </a:p>
        </p:txBody>
      </p:sp>
      <p:pic>
        <p:nvPicPr>
          <p:cNvPr id="4" name="Рисунок 3" descr="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09750" y="1928802"/>
            <a:ext cx="5524500" cy="4714908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/>
              <a:t>Своим маршалам Наполеон говорил</a:t>
            </a:r>
            <a:r>
              <a:rPr lang="en-US" sz="4400" dirty="0" smtClean="0"/>
              <a:t>:”</a:t>
            </a:r>
            <a:r>
              <a:rPr lang="ru-RU" sz="4400" dirty="0" smtClean="0"/>
              <a:t> Если я возьму Киев, я возьму Россию за ноги. Если я овладею Петербургом, я возьму её за голову. Заняв Москву, я…</a:t>
            </a:r>
            <a:r>
              <a:rPr lang="en-US" sz="4400" dirty="0" smtClean="0"/>
              <a:t>”</a:t>
            </a:r>
            <a:r>
              <a:rPr lang="ru-RU" sz="4400" dirty="0" smtClean="0"/>
              <a:t> Продолжи фразу.</a:t>
            </a:r>
            <a:endParaRPr lang="ru-RU" sz="4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Вопрос №9.</a:t>
            </a:r>
            <a:endParaRPr lang="ru-RU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/>
              <a:t>Поражу её сердце.</a:t>
            </a:r>
            <a:endParaRPr lang="ru-RU" sz="4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Ответ №9.</a:t>
            </a:r>
            <a:endParaRPr lang="ru-RU" dirty="0"/>
          </a:p>
        </p:txBody>
      </p:sp>
      <p:pic>
        <p:nvPicPr>
          <p:cNvPr id="4" name="Рисунок 3" descr="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1670" y="2428868"/>
            <a:ext cx="5214974" cy="3857652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/>
              <a:t>Сколько часов продолжалась Бородинская битва</a:t>
            </a:r>
            <a:r>
              <a:rPr lang="en-US" sz="4400" dirty="0" smtClean="0"/>
              <a:t>?</a:t>
            </a:r>
            <a:endParaRPr lang="ru-RU" sz="4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Вопрос №10.</a:t>
            </a:r>
            <a:endParaRPr lang="ru-RU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38768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15 часов.</a:t>
            </a:r>
            <a:endParaRPr lang="ru-RU" sz="4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9146"/>
          </a:xfrm>
        </p:spPr>
        <p:txBody>
          <a:bodyPr/>
          <a:lstStyle/>
          <a:p>
            <a:pPr algn="ctr"/>
            <a:r>
              <a:rPr lang="ru-RU" dirty="0" smtClean="0"/>
              <a:t>Ответ №10.</a:t>
            </a:r>
            <a:endParaRPr lang="ru-RU" dirty="0"/>
          </a:p>
        </p:txBody>
      </p:sp>
      <p:pic>
        <p:nvPicPr>
          <p:cNvPr id="4" name="Рисунок 3" descr="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1714488"/>
            <a:ext cx="7620000" cy="4857784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/>
              <a:t>Кто из русских генералов </a:t>
            </a:r>
          </a:p>
          <a:p>
            <a:pPr algn="ctr">
              <a:buNone/>
            </a:pPr>
            <a:r>
              <a:rPr lang="ru-RU" sz="4400" dirty="0" smtClean="0"/>
              <a:t>  был смертельно ранен</a:t>
            </a:r>
          </a:p>
          <a:p>
            <a:pPr algn="ctr">
              <a:buNone/>
            </a:pPr>
            <a:r>
              <a:rPr lang="ru-RU" sz="4400" dirty="0" smtClean="0"/>
              <a:t>  в Бородинском сражении и похоронен на Бородинском поле</a:t>
            </a:r>
            <a:r>
              <a:rPr lang="en-US" sz="4400" dirty="0" smtClean="0"/>
              <a:t>?</a:t>
            </a:r>
            <a:endParaRPr lang="ru-RU" sz="4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Вопрос №11.</a:t>
            </a:r>
            <a:endParaRPr lang="ru-RU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38702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П.И. Багратион</a:t>
            </a:r>
            <a:endParaRPr lang="ru-RU" sz="4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Ответ №11.</a:t>
            </a:r>
            <a:endParaRPr lang="ru-RU" dirty="0"/>
          </a:p>
        </p:txBody>
      </p:sp>
      <p:pic>
        <p:nvPicPr>
          <p:cNvPr id="4" name="Рисунок 3" descr="баграти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2143116"/>
            <a:ext cx="7929618" cy="4286280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/>
              <a:t>На совете в каком подмосковном селе в 1812 году Кутузов решил сдать </a:t>
            </a:r>
          </a:p>
          <a:p>
            <a:pPr algn="ctr">
              <a:buNone/>
            </a:pPr>
            <a:r>
              <a:rPr lang="ru-RU" sz="4400" dirty="0" smtClean="0"/>
              <a:t>  Москву французам с целью сохранения армии</a:t>
            </a:r>
            <a:r>
              <a:rPr lang="en-US" sz="4400" dirty="0" smtClean="0"/>
              <a:t>?</a:t>
            </a:r>
            <a:endParaRPr lang="ru-RU" sz="4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1472" y="142852"/>
            <a:ext cx="8229600" cy="1219200"/>
          </a:xfrm>
        </p:spPr>
        <p:txBody>
          <a:bodyPr/>
          <a:lstStyle/>
          <a:p>
            <a:pPr algn="ctr"/>
            <a:r>
              <a:rPr lang="ru-RU" dirty="0" smtClean="0"/>
              <a:t>Вопрос №12.</a:t>
            </a:r>
            <a:endParaRPr lang="ru-RU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38702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Фили.</a:t>
            </a:r>
            <a:endParaRPr lang="ru-RU" sz="4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Ответ №12.</a:t>
            </a:r>
            <a:endParaRPr lang="ru-RU" dirty="0"/>
          </a:p>
        </p:txBody>
      </p:sp>
      <p:pic>
        <p:nvPicPr>
          <p:cNvPr id="4" name="Рисунок 3" descr="фил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728" y="2143116"/>
            <a:ext cx="6400800" cy="4224528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итв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8" y="1714488"/>
            <a:ext cx="7072362" cy="442915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</a:t>
            </a:r>
            <a:r>
              <a:rPr lang="ru-RU" b="1" i="1" dirty="0" smtClean="0">
                <a:solidFill>
                  <a:srgbClr val="FFFF00"/>
                </a:solidFill>
              </a:rPr>
              <a:t>ВЕЛИКОЕ СРАЖЕНИЕ</a:t>
            </a:r>
            <a:endParaRPr lang="ru-RU" b="1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Изба_совета_в_Филях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01368" y="2095500"/>
            <a:ext cx="5541264" cy="3429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Изба , в которой проходил совет.</a:t>
            </a:r>
            <a:endParaRPr lang="ru-RU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/>
              <a:t>Что </a:t>
            </a:r>
            <a:r>
              <a:rPr lang="en-US" sz="4000" dirty="0" smtClean="0"/>
              <a:t>“</a:t>
            </a:r>
            <a:r>
              <a:rPr lang="ru-RU" sz="4000" dirty="0" smtClean="0"/>
              <a:t>напрасно ждал Наполеон</a:t>
            </a:r>
            <a:r>
              <a:rPr lang="en-US" sz="4000" dirty="0" smtClean="0"/>
              <a:t>”</a:t>
            </a:r>
            <a:r>
              <a:rPr lang="ru-RU" sz="4000" dirty="0" smtClean="0"/>
              <a:t> от </a:t>
            </a:r>
            <a:r>
              <a:rPr lang="en-US" sz="4000" dirty="0" smtClean="0"/>
              <a:t>“</a:t>
            </a:r>
            <a:r>
              <a:rPr lang="ru-RU" sz="4000" dirty="0" smtClean="0"/>
              <a:t> Москвы             коленопреклонённой</a:t>
            </a:r>
            <a:r>
              <a:rPr lang="en-US" sz="4000" dirty="0" smtClean="0"/>
              <a:t>”</a:t>
            </a:r>
            <a:r>
              <a:rPr lang="ru-RU" sz="4000" dirty="0" smtClean="0"/>
              <a:t> </a:t>
            </a:r>
            <a:r>
              <a:rPr lang="en-US" sz="4000" dirty="0" smtClean="0"/>
              <a:t>?</a:t>
            </a:r>
            <a:endParaRPr lang="ru-RU" sz="4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Вопрос №13.</a:t>
            </a:r>
            <a:endParaRPr lang="ru-RU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53016"/>
          </a:xfrm>
        </p:spPr>
        <p:txBody>
          <a:bodyPr>
            <a:normAutofit/>
          </a:bodyPr>
          <a:lstStyle/>
          <a:p>
            <a:pPr lvl="8">
              <a:buNone/>
            </a:pPr>
            <a:r>
              <a:rPr lang="ru-RU" sz="4400" smtClean="0"/>
              <a:t>    Ключи.</a:t>
            </a:r>
            <a:endParaRPr lang="ru-RU" sz="4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Ответ №13.</a:t>
            </a:r>
            <a:endParaRPr lang="ru-RU" sz="4400" dirty="0"/>
          </a:p>
        </p:txBody>
      </p:sp>
      <p:pic>
        <p:nvPicPr>
          <p:cNvPr id="4" name="Рисунок 3" descr="пожа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728" y="1928802"/>
            <a:ext cx="6667500" cy="4733925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/>
              <a:t>Кто из этих исторических личностей в августе 1812 года   представил М.И. Кутузову </a:t>
            </a:r>
            <a:endParaRPr lang="en-US" sz="4400" dirty="0" smtClean="0"/>
          </a:p>
          <a:p>
            <a:pPr algn="ctr">
              <a:buNone/>
            </a:pPr>
            <a:r>
              <a:rPr lang="ru-RU" sz="4400" dirty="0" smtClean="0"/>
              <a:t> </a:t>
            </a:r>
            <a:r>
              <a:rPr lang="en-US" sz="4400" dirty="0" smtClean="0"/>
              <a:t>“</a:t>
            </a:r>
            <a:r>
              <a:rPr lang="ru-RU" sz="4400" dirty="0" smtClean="0"/>
              <a:t> План партизанских         действий</a:t>
            </a:r>
            <a:r>
              <a:rPr lang="en-US" sz="4400" dirty="0" smtClean="0"/>
              <a:t>”?</a:t>
            </a:r>
            <a:endParaRPr lang="ru-RU" sz="4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Вопрос №14.</a:t>
            </a:r>
            <a:endParaRPr lang="ru-RU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572164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Денис Давыдов.</a:t>
            </a:r>
            <a:endParaRPr lang="ru-RU" sz="4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33460"/>
          </a:xfrm>
        </p:spPr>
        <p:txBody>
          <a:bodyPr/>
          <a:lstStyle/>
          <a:p>
            <a:pPr algn="ctr"/>
            <a:r>
              <a:rPr lang="ru-RU" dirty="0" smtClean="0"/>
              <a:t>Ответ №14.</a:t>
            </a:r>
            <a:endParaRPr lang="ru-RU" dirty="0"/>
          </a:p>
        </p:txBody>
      </p:sp>
      <p:pic>
        <p:nvPicPr>
          <p:cNvPr id="6" name="Рисунок 5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86050" y="2143116"/>
            <a:ext cx="3556000" cy="4114800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/>
              <a:t>Как назывались военные формирования, создававшиеся во время Отечественной войны из горожан, свободных крестьян и дворян</a:t>
            </a:r>
            <a:r>
              <a:rPr lang="en-US" sz="4400" dirty="0" smtClean="0"/>
              <a:t>?</a:t>
            </a:r>
            <a:endParaRPr lang="ru-RU" sz="4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Вопрос №15.</a:t>
            </a:r>
            <a:endParaRPr lang="ru-RU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10206"/>
          </a:xfrm>
        </p:spPr>
        <p:txBody>
          <a:bodyPr/>
          <a:lstStyle/>
          <a:p>
            <a:pPr algn="ctr"/>
            <a:r>
              <a:rPr lang="ru-RU" sz="4400" dirty="0" smtClean="0"/>
              <a:t>Народное ополчение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47708"/>
          </a:xfrm>
        </p:spPr>
        <p:txBody>
          <a:bodyPr/>
          <a:lstStyle/>
          <a:p>
            <a:pPr algn="ctr"/>
            <a:r>
              <a:rPr lang="ru-RU" dirty="0" smtClean="0"/>
              <a:t>Ответ №15.</a:t>
            </a:r>
            <a:endParaRPr lang="ru-RU" dirty="0"/>
          </a:p>
        </p:txBody>
      </p:sp>
      <p:pic>
        <p:nvPicPr>
          <p:cNvPr id="4" name="Рисунок 3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1670" y="1428736"/>
            <a:ext cx="4989286" cy="5072098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/>
              <a:t>Определи верную последовательность событий в Отечественной войне </a:t>
            </a:r>
          </a:p>
          <a:p>
            <a:pPr algn="ctr">
              <a:buNone/>
            </a:pPr>
            <a:r>
              <a:rPr lang="ru-RU" sz="4400" dirty="0" smtClean="0"/>
              <a:t>  1812 года.</a:t>
            </a:r>
            <a:endParaRPr lang="ru-RU" sz="4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Вопрос №16.</a:t>
            </a:r>
            <a:endParaRPr lang="ru-RU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381512"/>
          </a:xfrm>
        </p:spPr>
        <p:txBody>
          <a:bodyPr>
            <a:normAutofit/>
          </a:bodyPr>
          <a:lstStyle/>
          <a:p>
            <a:r>
              <a:rPr lang="ru-RU" sz="4400" dirty="0" smtClean="0"/>
              <a:t>Сражение под Смоленском.</a:t>
            </a:r>
          </a:p>
          <a:p>
            <a:r>
              <a:rPr lang="ru-RU" sz="4400" dirty="0" smtClean="0"/>
              <a:t>Бородинское сражение.</a:t>
            </a:r>
          </a:p>
          <a:p>
            <a:r>
              <a:rPr lang="ru-RU" sz="4400" dirty="0" smtClean="0"/>
              <a:t>Захват Москвы французской армией.</a:t>
            </a:r>
          </a:p>
          <a:p>
            <a:r>
              <a:rPr lang="ru-RU" sz="4400" dirty="0" smtClean="0"/>
              <a:t>Бой под Малоярославцем.</a:t>
            </a:r>
          </a:p>
          <a:p>
            <a:endParaRPr lang="ru-RU" sz="4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Ответ №16.</a:t>
            </a:r>
            <a:endParaRPr lang="ru-RU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/>
              <a:t>В каком месяце Александр 1</a:t>
            </a:r>
          </a:p>
          <a:p>
            <a:pPr algn="ctr">
              <a:buNone/>
            </a:pPr>
            <a:r>
              <a:rPr lang="ru-RU" sz="4400" dirty="0" smtClean="0"/>
              <a:t>  известил об окончании войны 1812 года</a:t>
            </a:r>
            <a:r>
              <a:rPr lang="en-US" sz="4400" dirty="0" smtClean="0"/>
              <a:t>?</a:t>
            </a:r>
            <a:endParaRPr lang="ru-RU" sz="4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Вопрос №17.</a:t>
            </a:r>
            <a:endParaRPr lang="ru-RU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/>
              <a:t>В какой из дней 1812 года многоязычная </a:t>
            </a:r>
            <a:r>
              <a:rPr lang="en-US" sz="4800" dirty="0" smtClean="0"/>
              <a:t>“</a:t>
            </a:r>
            <a:r>
              <a:rPr lang="ru-RU" sz="4800" dirty="0" smtClean="0"/>
              <a:t> Великая армия</a:t>
            </a:r>
            <a:r>
              <a:rPr lang="en-US" sz="4800" dirty="0" smtClean="0"/>
              <a:t>”</a:t>
            </a:r>
            <a:r>
              <a:rPr lang="ru-RU" sz="4800" dirty="0" smtClean="0"/>
              <a:t> Наполеона вторглась в пределы Российской империи</a:t>
            </a:r>
            <a:r>
              <a:rPr lang="en-US" sz="4800" dirty="0" smtClean="0"/>
              <a:t>?</a:t>
            </a:r>
            <a:endParaRPr lang="ru-RU" sz="4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Вопрос №1.</a:t>
            </a:r>
            <a:endParaRPr lang="ru-RU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38768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Декабрь.</a:t>
            </a:r>
            <a:endParaRPr lang="ru-RU" sz="4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76270"/>
          </a:xfrm>
        </p:spPr>
        <p:txBody>
          <a:bodyPr/>
          <a:lstStyle/>
          <a:p>
            <a:pPr algn="ctr"/>
            <a:r>
              <a:rPr lang="ru-RU" dirty="0" smtClean="0"/>
              <a:t>Ответ №17.</a:t>
            </a:r>
            <a:endParaRPr lang="ru-RU" dirty="0"/>
          </a:p>
        </p:txBody>
      </p:sp>
      <p:pic>
        <p:nvPicPr>
          <p:cNvPr id="5" name="Рисунок 4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414" y="1643050"/>
            <a:ext cx="6604000" cy="4699000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/>
              <a:t>Кому в стихотворении </a:t>
            </a:r>
          </a:p>
          <a:p>
            <a:pPr algn="ctr">
              <a:buNone/>
            </a:pPr>
            <a:r>
              <a:rPr lang="ru-RU" sz="4400" dirty="0" smtClean="0"/>
              <a:t> </a:t>
            </a:r>
            <a:r>
              <a:rPr lang="en-US" sz="4400" dirty="0" smtClean="0"/>
              <a:t>“</a:t>
            </a:r>
            <a:r>
              <a:rPr lang="ru-RU" sz="4400" dirty="0" smtClean="0"/>
              <a:t> Бородино</a:t>
            </a:r>
            <a:r>
              <a:rPr lang="en-US" sz="4400" dirty="0" smtClean="0"/>
              <a:t>”</a:t>
            </a:r>
            <a:r>
              <a:rPr lang="ru-RU" sz="4400" dirty="0" smtClean="0"/>
              <a:t> автором доверен рассказ о войне 1812 года</a:t>
            </a:r>
            <a:r>
              <a:rPr lang="en-US" sz="4400" dirty="0" smtClean="0"/>
              <a:t>?</a:t>
            </a:r>
            <a:endParaRPr lang="ru-RU" sz="4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Вопрос №18.</a:t>
            </a:r>
            <a:endParaRPr lang="ru-RU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67330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Старому солдату.</a:t>
            </a:r>
            <a:endParaRPr lang="ru-RU" sz="4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584"/>
          </a:xfrm>
        </p:spPr>
        <p:txBody>
          <a:bodyPr/>
          <a:lstStyle/>
          <a:p>
            <a:pPr algn="ctr"/>
            <a:r>
              <a:rPr lang="ru-RU" dirty="0" smtClean="0"/>
              <a:t>Ответ №18.</a:t>
            </a:r>
            <a:endParaRPr lang="ru-RU" dirty="0"/>
          </a:p>
        </p:txBody>
      </p:sp>
      <p:pic>
        <p:nvPicPr>
          <p:cNvPr id="4" name="Рисунок 3" descr="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43174" y="1714488"/>
            <a:ext cx="3571900" cy="4857785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/>
              <a:t>Какой храм в Москве посвящён памяти героев </a:t>
            </a:r>
          </a:p>
          <a:p>
            <a:pPr algn="ctr">
              <a:buNone/>
            </a:pPr>
            <a:r>
              <a:rPr lang="ru-RU" sz="4400" dirty="0" smtClean="0"/>
              <a:t>  1812 года</a:t>
            </a:r>
            <a:r>
              <a:rPr lang="en-US" sz="4400" dirty="0" smtClean="0"/>
              <a:t>?</a:t>
            </a:r>
            <a:endParaRPr lang="ru-RU" sz="4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Вопрос №19.</a:t>
            </a:r>
            <a:endParaRPr lang="ru-RU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381644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Храм Христа Спасителя.</a:t>
            </a:r>
            <a:endParaRPr lang="ru-RU" sz="4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4770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Ответ №19.</a:t>
            </a:r>
            <a:endParaRPr lang="ru-RU" dirty="0"/>
          </a:p>
        </p:txBody>
      </p:sp>
      <p:pic>
        <p:nvPicPr>
          <p:cNvPr id="4" name="Рисунок 3" descr="храм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4480" y="1428736"/>
            <a:ext cx="5791200" cy="5246702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/>
              <a:t>Как называется советский художественный фильм об</a:t>
            </a:r>
          </a:p>
          <a:p>
            <a:pPr algn="ctr">
              <a:buNone/>
            </a:pPr>
            <a:r>
              <a:rPr lang="ru-RU" sz="4400" dirty="0" smtClean="0"/>
              <a:t>  Отечественной войне </a:t>
            </a:r>
          </a:p>
          <a:p>
            <a:pPr algn="ctr">
              <a:buNone/>
            </a:pPr>
            <a:r>
              <a:rPr lang="ru-RU" sz="4400" dirty="0" smtClean="0"/>
              <a:t>  1812 года, удостоенный премии  </a:t>
            </a:r>
            <a:r>
              <a:rPr lang="en-US" sz="4400" dirty="0" smtClean="0"/>
              <a:t>“</a:t>
            </a:r>
            <a:r>
              <a:rPr lang="ru-RU" sz="4400" dirty="0" smtClean="0"/>
              <a:t> Оскар</a:t>
            </a:r>
            <a:r>
              <a:rPr lang="en-US" sz="4400" dirty="0" smtClean="0"/>
              <a:t>”</a:t>
            </a:r>
            <a:r>
              <a:rPr lang="ru-RU" sz="4400" dirty="0" smtClean="0"/>
              <a:t> в 1968 году</a:t>
            </a:r>
            <a:r>
              <a:rPr lang="en-US" sz="4400" dirty="0" smtClean="0"/>
              <a:t>?</a:t>
            </a:r>
            <a:endParaRPr lang="ru-RU" sz="4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Вопрос №20.</a:t>
            </a:r>
            <a:endParaRPr lang="ru-RU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10206"/>
          </a:xfrm>
        </p:spPr>
        <p:txBody>
          <a:bodyPr>
            <a:normAutofit/>
          </a:bodyPr>
          <a:lstStyle/>
          <a:p>
            <a:r>
              <a:rPr lang="en-US" sz="4400" dirty="0" smtClean="0"/>
              <a:t>“</a:t>
            </a:r>
            <a:r>
              <a:rPr lang="ru-RU" sz="4400" dirty="0" smtClean="0"/>
              <a:t> Война и мир</a:t>
            </a:r>
            <a:r>
              <a:rPr lang="en-US" sz="4400" dirty="0" smtClean="0"/>
              <a:t>”</a:t>
            </a:r>
            <a:r>
              <a:rPr lang="ru-RU" sz="4400" dirty="0" smtClean="0"/>
              <a:t> </a:t>
            </a:r>
          </a:p>
          <a:p>
            <a:pPr>
              <a:buNone/>
            </a:pPr>
            <a:r>
              <a:rPr lang="ru-RU" sz="4400" dirty="0" smtClean="0"/>
              <a:t>                     Сергей Бондарчук.</a:t>
            </a:r>
            <a:endParaRPr lang="ru-RU" sz="4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76270"/>
          </a:xfrm>
        </p:spPr>
        <p:txBody>
          <a:bodyPr/>
          <a:lstStyle/>
          <a:p>
            <a:pPr algn="ctr"/>
            <a:r>
              <a:rPr lang="ru-RU" dirty="0" smtClean="0"/>
              <a:t>Ответ №20.</a:t>
            </a:r>
            <a:endParaRPr lang="ru-RU" dirty="0"/>
          </a:p>
        </p:txBody>
      </p:sp>
      <p:pic>
        <p:nvPicPr>
          <p:cNvPr id="4" name="Рисунок 3" descr="460px-Война_и_мир_1965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00364" y="2357430"/>
            <a:ext cx="3071834" cy="4143404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итва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524000"/>
            <a:ext cx="6096000" cy="4572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ВЕЧНАЯ СЛАВА РУССКИМ ВОИНАМ </a:t>
            </a:r>
            <a:endParaRPr lang="ru-RU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итва 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571480"/>
            <a:ext cx="8429684" cy="5572132"/>
          </a:xfr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/>
              <a:t>12 июня</a:t>
            </a:r>
            <a:r>
              <a:rPr lang="en-US" sz="4400" dirty="0" smtClean="0"/>
              <a:t>(</a:t>
            </a:r>
            <a:r>
              <a:rPr lang="ru-RU" sz="4400" dirty="0" smtClean="0"/>
              <a:t> 24 июня</a:t>
            </a:r>
            <a:r>
              <a:rPr lang="en-US" sz="4400" dirty="0" smtClean="0"/>
              <a:t>)</a:t>
            </a:r>
            <a:endParaRPr lang="ru-RU" sz="4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Ответ №1.</a:t>
            </a:r>
            <a:endParaRPr lang="ru-RU" dirty="0"/>
          </a:p>
        </p:txBody>
      </p:sp>
      <p:pic>
        <p:nvPicPr>
          <p:cNvPr id="4" name="Рисунок 3" descr="вторжени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2357430"/>
            <a:ext cx="7715304" cy="4071966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/>
              <a:t>Через какую реку переправилась</a:t>
            </a:r>
            <a:r>
              <a:rPr lang="en-US" sz="4400" dirty="0" smtClean="0"/>
              <a:t>”</a:t>
            </a:r>
            <a:r>
              <a:rPr lang="ru-RU" sz="4400" dirty="0" smtClean="0"/>
              <a:t> Великая армия</a:t>
            </a:r>
            <a:r>
              <a:rPr lang="en-US" sz="4400" dirty="0" smtClean="0"/>
              <a:t>”</a:t>
            </a:r>
            <a:r>
              <a:rPr lang="ru-RU" sz="4400" dirty="0" smtClean="0"/>
              <a:t> Наполеона,</a:t>
            </a:r>
          </a:p>
          <a:p>
            <a:pPr algn="ctr">
              <a:buNone/>
            </a:pPr>
            <a:r>
              <a:rPr lang="ru-RU" sz="4400" dirty="0" smtClean="0"/>
              <a:t>  вторгаясь в пределы</a:t>
            </a:r>
          </a:p>
          <a:p>
            <a:pPr algn="ctr">
              <a:buNone/>
            </a:pPr>
            <a:r>
              <a:rPr lang="ru-RU" sz="4400" dirty="0" smtClean="0"/>
              <a:t>  Российской империи</a:t>
            </a:r>
            <a:r>
              <a:rPr lang="en-US" sz="4400" dirty="0" smtClean="0"/>
              <a:t>?</a:t>
            </a:r>
            <a:endParaRPr lang="ru-RU" sz="4400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Вопрос№2.</a:t>
            </a:r>
            <a:endParaRPr lang="ru-RU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24454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Река Неман.</a:t>
            </a:r>
            <a:endParaRPr lang="ru-RU" sz="4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47708"/>
          </a:xfrm>
        </p:spPr>
        <p:txBody>
          <a:bodyPr/>
          <a:lstStyle/>
          <a:p>
            <a:pPr algn="ctr"/>
            <a:r>
              <a:rPr lang="ru-RU" dirty="0" smtClean="0"/>
              <a:t>Ответ№2.</a:t>
            </a:r>
            <a:endParaRPr lang="ru-RU" dirty="0"/>
          </a:p>
        </p:txBody>
      </p:sp>
      <p:pic>
        <p:nvPicPr>
          <p:cNvPr id="4" name="Рисунок 3" descr="нема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550" y="1785926"/>
            <a:ext cx="7200900" cy="4857784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/>
              <a:t>Какой император правил Россией во время Отечественной войны 1812года</a:t>
            </a:r>
            <a:r>
              <a:rPr lang="en-US" sz="4400" dirty="0" smtClean="0"/>
              <a:t>?</a:t>
            </a:r>
            <a:endParaRPr lang="ru-RU" sz="4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Вопрос №3.</a:t>
            </a:r>
            <a:endParaRPr lang="ru-RU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095892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Александр 1.</a:t>
            </a:r>
            <a:endParaRPr lang="ru-RU" sz="4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9146"/>
          </a:xfrm>
        </p:spPr>
        <p:txBody>
          <a:bodyPr/>
          <a:lstStyle/>
          <a:p>
            <a:pPr algn="ctr"/>
            <a:r>
              <a:rPr lang="ru-RU" dirty="0" smtClean="0"/>
              <a:t>Ответ№3.</a:t>
            </a:r>
            <a:endParaRPr lang="ru-RU" dirty="0"/>
          </a:p>
        </p:txBody>
      </p:sp>
      <p:pic>
        <p:nvPicPr>
          <p:cNvPr id="5" name="Рисунок 4" descr="aleksandr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43174" y="2000240"/>
            <a:ext cx="3810000" cy="4152900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560</TotalTime>
  <Words>579</Words>
  <Application>Microsoft Office PowerPoint</Application>
  <PresentationFormat>Экран (4:3)</PresentationFormat>
  <Paragraphs>111</Paragraphs>
  <Slides>48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49" baseType="lpstr">
      <vt:lpstr>Бумажная</vt:lpstr>
      <vt:lpstr>200 лет  Отечественной войне 1812 года</vt:lpstr>
      <vt:lpstr>   7 СЕНТЯБРЯ-ДЕНЬ ВОИНСКОЙ       СЛАВЫ РОССИИ </vt:lpstr>
      <vt:lpstr>             ВЕЛИКОЕ СРАЖЕНИЕ</vt:lpstr>
      <vt:lpstr>Вопрос №1.</vt:lpstr>
      <vt:lpstr>Ответ №1.</vt:lpstr>
      <vt:lpstr>Вопрос№2.</vt:lpstr>
      <vt:lpstr>Ответ№2.</vt:lpstr>
      <vt:lpstr>Вопрос №3.</vt:lpstr>
      <vt:lpstr>Ответ№3.</vt:lpstr>
      <vt:lpstr>Вопрос №4.</vt:lpstr>
      <vt:lpstr>Слайд 11</vt:lpstr>
      <vt:lpstr>Ответ№4.</vt:lpstr>
      <vt:lpstr>Вопрос №5.</vt:lpstr>
      <vt:lpstr>Ответ №5.</vt:lpstr>
      <vt:lpstr>Вопрос №6.</vt:lpstr>
      <vt:lpstr>Ответ №6.</vt:lpstr>
      <vt:lpstr>Вопрос №7.</vt:lpstr>
      <vt:lpstr>Слайд 18</vt:lpstr>
      <vt:lpstr>Ответ №7.</vt:lpstr>
      <vt:lpstr>Вопрос №8.</vt:lpstr>
      <vt:lpstr>Ответ №8.</vt:lpstr>
      <vt:lpstr>Вопрос №9.</vt:lpstr>
      <vt:lpstr>Ответ №9.</vt:lpstr>
      <vt:lpstr>Вопрос №10.</vt:lpstr>
      <vt:lpstr>Ответ №10.</vt:lpstr>
      <vt:lpstr>Вопрос №11.</vt:lpstr>
      <vt:lpstr>Ответ №11.</vt:lpstr>
      <vt:lpstr>Вопрос №12.</vt:lpstr>
      <vt:lpstr>Ответ №12.</vt:lpstr>
      <vt:lpstr>  Изба , в которой проходил совет.</vt:lpstr>
      <vt:lpstr>Вопрос №13.</vt:lpstr>
      <vt:lpstr>Ответ №13.</vt:lpstr>
      <vt:lpstr>Вопрос №14.</vt:lpstr>
      <vt:lpstr>Ответ №14.</vt:lpstr>
      <vt:lpstr>Вопрос №15.</vt:lpstr>
      <vt:lpstr>Ответ №15.</vt:lpstr>
      <vt:lpstr>Вопрос №16.</vt:lpstr>
      <vt:lpstr>Ответ №16.</vt:lpstr>
      <vt:lpstr>Вопрос №17.</vt:lpstr>
      <vt:lpstr>Ответ №17.</vt:lpstr>
      <vt:lpstr>Вопрос №18.</vt:lpstr>
      <vt:lpstr>Ответ №18.</vt:lpstr>
      <vt:lpstr>Вопрос №19.</vt:lpstr>
      <vt:lpstr>Ответ №19.</vt:lpstr>
      <vt:lpstr>Вопрос №20.</vt:lpstr>
      <vt:lpstr>Ответ №20.</vt:lpstr>
      <vt:lpstr>ВЕЧНАЯ СЛАВА РУССКИМ ВОИНАМ </vt:lpstr>
      <vt:lpstr>Слайд 48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БОРОДИНСКАЯ БИТВА 1812 ГОД</dc:title>
  <dc:creator>PAVILION DM4-2000ER</dc:creator>
  <cp:lastModifiedBy>PAVILION DM4-2000ER</cp:lastModifiedBy>
  <cp:revision>65</cp:revision>
  <dcterms:created xsi:type="dcterms:W3CDTF">2012-09-01T19:30:18Z</dcterms:created>
  <dcterms:modified xsi:type="dcterms:W3CDTF">2013-01-22T16:14:32Z</dcterms:modified>
</cp:coreProperties>
</file>