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8" r:id="rId3"/>
    <p:sldId id="259" r:id="rId4"/>
    <p:sldId id="257" r:id="rId5"/>
    <p:sldId id="27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2" r:id="rId15"/>
    <p:sldId id="291" r:id="rId16"/>
    <p:sldId id="273" r:id="rId17"/>
    <p:sldId id="274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CC66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BB89-6DFB-4095-96F4-BF7A065E01C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B3C-22F0-4C23-A1CC-724389BBC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BB89-6DFB-4095-96F4-BF7A065E01C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B3C-22F0-4C23-A1CC-724389BBC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BB89-6DFB-4095-96F4-BF7A065E01C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B3C-22F0-4C23-A1CC-724389BBC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BB89-6DFB-4095-96F4-BF7A065E01C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B3C-22F0-4C23-A1CC-724389BBC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BB89-6DFB-4095-96F4-BF7A065E01C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B3C-22F0-4C23-A1CC-724389BBC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BB89-6DFB-4095-96F4-BF7A065E01C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B3C-22F0-4C23-A1CC-724389BBC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BB89-6DFB-4095-96F4-BF7A065E01C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B3C-22F0-4C23-A1CC-724389BBC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BB89-6DFB-4095-96F4-BF7A065E01C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B3C-22F0-4C23-A1CC-724389BBC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BB89-6DFB-4095-96F4-BF7A065E01C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B3C-22F0-4C23-A1CC-724389BBC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BB89-6DFB-4095-96F4-BF7A065E01C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B3C-22F0-4C23-A1CC-724389BBC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BB89-6DFB-4095-96F4-BF7A065E01C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B3C-22F0-4C23-A1CC-724389BBC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7BB89-6DFB-4095-96F4-BF7A065E01C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9B3C-22F0-4C23-A1CC-724389BBC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700808"/>
            <a:ext cx="600946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Красивые камни в нашем доме</a:t>
            </a:r>
            <a:endParaRPr lang="ru-RU" sz="6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66982"/>
            <a:ext cx="4788024" cy="359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к\Desktop\faca4961af9d8b6ac22ad55a9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6166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779912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пк\Desktop\21b431fbd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00808"/>
            <a:ext cx="5076056" cy="3807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9"/>
            <a:ext cx="3240360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365104"/>
            <a:ext cx="419100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248472" cy="271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08920"/>
            <a:ext cx="381000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08921"/>
            <a:ext cx="379095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18135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75" y="980728"/>
            <a:ext cx="5381625" cy="43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61662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676650"/>
            <a:ext cx="7992888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7383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9978" y="3284984"/>
            <a:ext cx="4764021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1" cy="365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50224"/>
            <a:ext cx="4644007" cy="32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к\Desktop\kle-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7647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74921666_selenit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644008" cy="3140968"/>
          </a:xfrm>
          <a:prstGeom prst="rect">
            <a:avLst/>
          </a:prstGeom>
          <a:noFill/>
        </p:spPr>
      </p:pic>
      <p:pic>
        <p:nvPicPr>
          <p:cNvPr id="1027" name="Picture 3" descr="C:\Users\пк\Desktop\gi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</Words>
  <Application>Microsoft Office PowerPoint</Application>
  <PresentationFormat>Экран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14</cp:revision>
  <dcterms:created xsi:type="dcterms:W3CDTF">2012-12-16T15:48:54Z</dcterms:created>
  <dcterms:modified xsi:type="dcterms:W3CDTF">2013-01-13T17:14:15Z</dcterms:modified>
</cp:coreProperties>
</file>