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6C5D325-4853-4C24-B996-ACD785E0084A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F3FF572-71E7-4128-A4BD-B808DA425D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D325-4853-4C24-B996-ACD785E0084A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FF572-71E7-4128-A4BD-B808DA425D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D325-4853-4C24-B996-ACD785E0084A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FF572-71E7-4128-A4BD-B808DA425D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6C5D325-4853-4C24-B996-ACD785E0084A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F3FF572-71E7-4128-A4BD-B808DA425D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6C5D325-4853-4C24-B996-ACD785E0084A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F3FF572-71E7-4128-A4BD-B808DA425D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D325-4853-4C24-B996-ACD785E0084A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FF572-71E7-4128-A4BD-B808DA425D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D325-4853-4C24-B996-ACD785E0084A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FF572-71E7-4128-A4BD-B808DA425D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6C5D325-4853-4C24-B996-ACD785E0084A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F3FF572-71E7-4128-A4BD-B808DA425D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D325-4853-4C24-B996-ACD785E0084A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FF572-71E7-4128-A4BD-B808DA425D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6C5D325-4853-4C24-B996-ACD785E0084A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F3FF572-71E7-4128-A4BD-B808DA425D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6C5D325-4853-4C24-B996-ACD785E0084A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F3FF572-71E7-4128-A4BD-B808DA425D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6C5D325-4853-4C24-B996-ACD785E0084A}" type="datetimeFigureOut">
              <a:rPr lang="ru-RU" smtClean="0"/>
              <a:pPr/>
              <a:t>26.01.2013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F3FF572-71E7-4128-A4BD-B808DA425D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1357298"/>
            <a:ext cx="6172200" cy="3661264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Batang" pitchFamily="18" charset="-127"/>
                <a:ea typeface="Batang" pitchFamily="18" charset="-127"/>
              </a:rPr>
              <a:t>       Урок  русского языка</a:t>
            </a:r>
            <a:br>
              <a:rPr lang="ru-RU" dirty="0" smtClean="0">
                <a:solidFill>
                  <a:srgbClr val="C00000"/>
                </a:solidFill>
                <a:latin typeface="Batang" pitchFamily="18" charset="-127"/>
                <a:ea typeface="Batang" pitchFamily="18" charset="-127"/>
              </a:rPr>
            </a:br>
            <a:r>
              <a:rPr lang="ru-RU" dirty="0" smtClean="0">
                <a:solidFill>
                  <a:srgbClr val="C00000"/>
                </a:solidFill>
                <a:latin typeface="Batang" pitchFamily="18" charset="-127"/>
                <a:ea typeface="Batang" pitchFamily="18" charset="-127"/>
              </a:rPr>
              <a:t>              во 2 классе</a:t>
            </a:r>
            <a:br>
              <a:rPr lang="ru-RU" dirty="0" smtClean="0">
                <a:solidFill>
                  <a:srgbClr val="C00000"/>
                </a:solidFill>
                <a:latin typeface="Batang" pitchFamily="18" charset="-127"/>
                <a:ea typeface="Batang" pitchFamily="18" charset="-127"/>
              </a:rPr>
            </a:br>
            <a:r>
              <a:rPr lang="ru-RU" dirty="0" smtClean="0">
                <a:solidFill>
                  <a:srgbClr val="C00000"/>
                </a:solidFill>
                <a:latin typeface="Batang" pitchFamily="18" charset="-127"/>
                <a:ea typeface="Batang" pitchFamily="18" charset="-127"/>
              </a:rPr>
              <a:t>        Тема урока: «Текст»</a:t>
            </a:r>
            <a:endParaRPr lang="ru-RU" dirty="0">
              <a:solidFill>
                <a:srgbClr val="C00000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Текст 8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</a:rPr>
              <a:t>Прозвенел  звонок весёлый, </a:t>
            </a:r>
          </a:p>
          <a:p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</a:rPr>
              <a:t>Начинаем   наш  урок! </a:t>
            </a:r>
          </a:p>
          <a:p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</a:rPr>
              <a:t>Любознательные  дети </a:t>
            </a:r>
          </a:p>
          <a:p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</a:rPr>
              <a:t>Хотят  знать  про  всё  на  свете. </a:t>
            </a:r>
          </a:p>
          <a:p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</a:rPr>
              <a:t>А  пока,  проверь, дружок, </a:t>
            </a:r>
          </a:p>
          <a:p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</a:rPr>
              <a:t>Ты  готов  начать урок? </a:t>
            </a:r>
          </a:p>
          <a:p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</a:rPr>
              <a:t>Всё  ль  на  месте, </a:t>
            </a:r>
          </a:p>
          <a:p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</a:rPr>
              <a:t>всё  ль  в  порядке: </a:t>
            </a:r>
          </a:p>
          <a:p>
            <a:r>
              <a:rPr lang="ru-RU" dirty="0" smtClean="0">
                <a:solidFill>
                  <a:srgbClr val="FF0000"/>
                </a:solidFill>
                <a:latin typeface="Bookman Old Style" pitchFamily="18" charset="0"/>
              </a:rPr>
              <a:t>Ручка, книжки  и тетрадки?   </a:t>
            </a:r>
            <a:endParaRPr lang="ru-RU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pic>
        <p:nvPicPr>
          <p:cNvPr id="10" name="Содержимое 9" descr="колокольчики.gif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28596" y="571480"/>
            <a:ext cx="5500726" cy="535785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dirty="0" smtClean="0">
                <a:latin typeface="Bookman Old Style" pitchFamily="18" charset="0"/>
              </a:rPr>
              <a:t>Слово – предложение - …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>
                <a:latin typeface="Bookman Old Style" pitchFamily="18" charset="0"/>
              </a:rPr>
              <a:t>Слово – предложение – текст.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dirty="0" smtClean="0"/>
              <a:t>В каждом  тексте  о чём-то  или  о  ком-то  говорится. Это … </a:t>
            </a:r>
          </a:p>
          <a:p>
            <a:r>
              <a:rPr lang="ru-RU" dirty="0" smtClean="0"/>
              <a:t>Тема  может  быть  отражена … </a:t>
            </a:r>
          </a:p>
          <a:p>
            <a:r>
              <a:rPr lang="ru-RU" dirty="0" smtClean="0"/>
              <a:t>Все  предложения  в тексте  объединяет …</a:t>
            </a:r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В каждом тексте о чём-то или  о ком-то говорится. Это тема текста. </a:t>
            </a:r>
          </a:p>
          <a:p>
            <a:r>
              <a:rPr lang="ru-RU" dirty="0" smtClean="0"/>
              <a:t>Тема  может  быть отражена в заголовке текста. </a:t>
            </a:r>
          </a:p>
          <a:p>
            <a:r>
              <a:rPr lang="ru-RU" dirty="0" smtClean="0"/>
              <a:t>Все предложения в </a:t>
            </a:r>
            <a:r>
              <a:rPr lang="ru-RU" smtClean="0"/>
              <a:t>тексте  объединяет общая  тема. </a:t>
            </a:r>
            <a:endParaRPr lang="ru-RU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Book Antiqua" pitchFamily="18" charset="0"/>
              </a:rPr>
              <a:t>Сегодня я бы себя похвалил(а) за то, что … </a:t>
            </a:r>
            <a:br>
              <a:rPr lang="ru-RU" dirty="0" smtClean="0">
                <a:solidFill>
                  <a:srgbClr val="C00000"/>
                </a:solidFill>
                <a:latin typeface="Book Antiqua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Book Antiqua" pitchFamily="18" charset="0"/>
              </a:rPr>
              <a:t>Мне  понравилось на уроке ….</a:t>
            </a:r>
            <a:endParaRPr lang="ru-RU" dirty="0">
              <a:solidFill>
                <a:srgbClr val="C00000"/>
              </a:solidFill>
              <a:latin typeface="Book Antiqua" pitchFamily="18" charset="0"/>
            </a:endParaRPr>
          </a:p>
        </p:txBody>
      </p:sp>
      <p:pic>
        <p:nvPicPr>
          <p:cNvPr id="9" name="Содержимое 8" descr="солнышко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500166" y="1857364"/>
            <a:ext cx="5286412" cy="435771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43</TotalTime>
  <Words>124</Words>
  <Application>Microsoft Office PowerPoint</Application>
  <PresentationFormat>Экран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Эркер</vt:lpstr>
      <vt:lpstr>       Урок  русского языка               во 2 классе         Тема урока: «Текст»</vt:lpstr>
      <vt:lpstr>Слайд 2</vt:lpstr>
      <vt:lpstr>Слайд 3</vt:lpstr>
      <vt:lpstr>Слайд 4</vt:lpstr>
      <vt:lpstr>Сегодня я бы себя похвалил(а) за то, что …  Мне  понравилось на уроке ….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 русского языка               во 2 классе         Тема урока: «Текст»</dc:title>
  <dc:creator>Руслан</dc:creator>
  <cp:lastModifiedBy>Руслан</cp:lastModifiedBy>
  <cp:revision>7</cp:revision>
  <dcterms:created xsi:type="dcterms:W3CDTF">2013-01-26T15:58:12Z</dcterms:created>
  <dcterms:modified xsi:type="dcterms:W3CDTF">2013-01-26T16:47:14Z</dcterms:modified>
</cp:coreProperties>
</file>