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9" r:id="rId2"/>
    <p:sldId id="256" r:id="rId3"/>
    <p:sldId id="257" r:id="rId4"/>
    <p:sldId id="258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102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16.09.2012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16.09.2012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16.09.2012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16.09.2012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63888" y="-387424"/>
            <a:ext cx="5580112" cy="4680520"/>
          </a:xfrm>
        </p:spPr>
        <p:txBody>
          <a:bodyPr>
            <a:noAutofit/>
          </a:bodyPr>
          <a:lstStyle/>
          <a:p>
            <a:pPr algn="ctr"/>
            <a:r>
              <a:rPr lang="ru-RU" sz="5400" b="1" i="1" u="sng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Игра: </a:t>
            </a:r>
            <a:br>
              <a:rPr lang="ru-RU" sz="5400" b="1" i="1" u="sng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5400" b="1" i="1" u="sng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«Верю</a:t>
            </a:r>
            <a:r>
              <a:rPr lang="ru-RU" sz="5400" b="1" i="1" u="sng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5400" b="1" i="1" u="sng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- не </a:t>
            </a:r>
            <a:br>
              <a:rPr lang="ru-RU" sz="5400" b="1" i="1" u="sng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5400" b="1" i="1" u="sng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верю»</a:t>
            </a:r>
            <a:endParaRPr lang="ru-RU" sz="5400" b="1" i="1" u="sng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24128" y="5949280"/>
            <a:ext cx="3096344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Выполнила ученица 7 Б класса </a:t>
            </a:r>
            <a:r>
              <a:rPr lang="ru-RU" b="1" dirty="0" err="1" smtClean="0">
                <a:ln w="50800"/>
                <a:solidFill>
                  <a:schemeClr val="bg1">
                    <a:shade val="50000"/>
                  </a:schemeClr>
                </a:solidFill>
              </a:rPr>
              <a:t>Дубынина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 Ксения</a:t>
            </a:r>
            <a:endParaRPr lang="ru-RU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pic>
        <p:nvPicPr>
          <p:cNvPr id="18434" name="Picture 2" descr="http://thumbs.dreamstime.com/thumblarge_4/1098963524nQy1X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60648"/>
            <a:ext cx="2448272" cy="381642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Picture 4" descr="http://via-midgard.info/uploads/posts/2011-08/1312978667_old-books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1619672" y="4293096"/>
            <a:ext cx="3528392" cy="237626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tx1">
                <a:lumMod val="75000"/>
              </a:schemeClr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1052736"/>
            <a:ext cx="8083624" cy="1584176"/>
          </a:xfrm>
        </p:spPr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3600" b="1" spc="0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Кто изображён на фото?</a:t>
            </a:r>
            <a:endParaRPr lang="ru-RU" sz="3600" b="1" spc="0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88640"/>
            <a:ext cx="8587680" cy="936104"/>
          </a:xfrm>
        </p:spPr>
        <p:txBody>
          <a:bodyPr>
            <a:noAutofit/>
          </a:bodyPr>
          <a:lstStyle/>
          <a:p>
            <a:pPr algn="ctr"/>
            <a:r>
              <a:rPr lang="ru-RU" sz="7200" b="1" i="1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</a:t>
            </a:r>
            <a:r>
              <a:rPr lang="ru-RU" sz="6600" b="1" i="1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раунд:</a:t>
            </a:r>
            <a:endParaRPr lang="ru-RU" sz="6600" b="1" i="1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6386" name="Picture 2" descr="http://upload.wikimedia.org/wikipedia/commons/thumb/c/cd/Naryshkina1.jpg/250px-Naryshkina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700808"/>
            <a:ext cx="2481213" cy="338437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Прямоугольник 4"/>
          <p:cNvSpPr/>
          <p:nvPr/>
        </p:nvSpPr>
        <p:spPr>
          <a:xfrm>
            <a:off x="323528" y="5301208"/>
            <a:ext cx="2232248" cy="141277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Наталья Кирилловна Нарышкина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491880" y="5301208"/>
            <a:ext cx="2088232" cy="13681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Царь Иван Алексеевич</a:t>
            </a:r>
            <a:endParaRPr lang="ru-RU" dirty="0"/>
          </a:p>
        </p:txBody>
      </p:sp>
      <p:pic>
        <p:nvPicPr>
          <p:cNvPr id="16388" name="Picture 4" descr="http://bibliotekar.ru/rusRomanov/28.files/image00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1700808"/>
            <a:ext cx="2625296" cy="338437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6390" name="Picture 6" descr="http://historydoc.edu.ru/attach.asp?a_no=55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43447" y="1700808"/>
            <a:ext cx="3100553" cy="353151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9" name="Прямоугольник 8"/>
          <p:cNvSpPr/>
          <p:nvPr/>
        </p:nvSpPr>
        <p:spPr>
          <a:xfrm>
            <a:off x="6228184" y="5445224"/>
            <a:ext cx="2736304" cy="10081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Царевна Софья Алексеевна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upload.wikimedia.org/wikipedia/commons/thumb/7/72/Peter_der-Grosse_1838.jpg/280px-Peter_der-Grosse_18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1344" y="908720"/>
            <a:ext cx="2777176" cy="363016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Прямоугольник 4"/>
          <p:cNvSpPr/>
          <p:nvPr/>
        </p:nvSpPr>
        <p:spPr>
          <a:xfrm>
            <a:off x="395536" y="5229200"/>
            <a:ext cx="2232248" cy="10081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Пётр </a:t>
            </a:r>
            <a:r>
              <a:rPr lang="en-US" dirty="0" smtClean="0"/>
              <a:t>I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563888" y="4293096"/>
            <a:ext cx="2016224" cy="10801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Евдокия Фёдоровна Лопухина</a:t>
            </a:r>
            <a:endParaRPr lang="ru-RU" dirty="0"/>
          </a:p>
        </p:txBody>
      </p:sp>
      <p:pic>
        <p:nvPicPr>
          <p:cNvPr id="15364" name="Picture 4" descr="http://upload.wikimedia.org/wikipedia/commons/thumb/c/cd/Eudokia_Lopukhina.jpg/260px-Eudokia_Lopukhin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404664"/>
            <a:ext cx="2761897" cy="348424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8" name="Прямоугольник 7"/>
          <p:cNvSpPr/>
          <p:nvPr/>
        </p:nvSpPr>
        <p:spPr>
          <a:xfrm>
            <a:off x="6516216" y="5085184"/>
            <a:ext cx="2088232" cy="10801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А.Д.Меншиков</a:t>
            </a:r>
            <a:endParaRPr lang="ru-RU" dirty="0"/>
          </a:p>
        </p:txBody>
      </p:sp>
      <p:pic>
        <p:nvPicPr>
          <p:cNvPr id="15368" name="Picture 8" descr="http://www.hrono.ru/biograf/bio_m/menshikov-ad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4168" y="908720"/>
            <a:ext cx="2924175" cy="3810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124744"/>
            <a:ext cx="7498080" cy="720080"/>
          </a:xfrm>
        </p:spPr>
        <p:txBody>
          <a:bodyPr>
            <a:no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buNone/>
            </a:pPr>
            <a:r>
              <a:rPr lang="ru-RU" sz="36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Кто и когда сказал?</a:t>
            </a:r>
            <a:endParaRPr lang="ru-RU" sz="3600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0"/>
            <a:ext cx="7674056" cy="908720"/>
          </a:xfrm>
        </p:spPr>
        <p:txBody>
          <a:bodyPr>
            <a:noAutofit/>
          </a:bodyPr>
          <a:lstStyle/>
          <a:p>
            <a:pPr algn="ctr"/>
            <a:r>
              <a:rPr lang="ru-RU" sz="7200" b="1" i="1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</a:t>
            </a:r>
            <a:r>
              <a:rPr lang="ru-RU" sz="6600" b="1" i="1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раунд:</a:t>
            </a:r>
            <a:endParaRPr lang="ru-RU" sz="6600" b="1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1700808"/>
            <a:ext cx="84249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1.Кто сказал: «Зело жёсткий сей орех был счастливо разгрызен»? 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00562" y="2204864"/>
            <a:ext cx="3887862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Пётр </a:t>
            </a:r>
            <a:r>
              <a:rPr lang="en-US" dirty="0" smtClean="0"/>
              <a:t>I</a:t>
            </a:r>
            <a:r>
              <a:rPr lang="ru-RU" dirty="0" smtClean="0"/>
              <a:t> после взятия крепости </a:t>
            </a:r>
            <a:r>
              <a:rPr lang="ru-RU" dirty="0" err="1" smtClean="0"/>
              <a:t>Нотебург</a:t>
            </a:r>
            <a:r>
              <a:rPr lang="ru-RU" dirty="0" smtClean="0"/>
              <a:t> (Орешек)</a:t>
            </a:r>
            <a:r>
              <a:rPr lang="en-US" dirty="0" smtClean="0"/>
              <a:t> </a:t>
            </a:r>
            <a:r>
              <a:rPr lang="ru-RU" dirty="0" smtClean="0"/>
              <a:t>в 1702 г.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323528" y="2852936"/>
            <a:ext cx="7056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2.Кто сказал: «Третьему зазорному лицу» ?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64088" y="3429000"/>
            <a:ext cx="2592288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Пётр </a:t>
            </a:r>
            <a:r>
              <a:rPr lang="en-US" dirty="0" smtClean="0"/>
              <a:t>I</a:t>
            </a:r>
            <a:r>
              <a:rPr lang="ru-RU" dirty="0" smtClean="0"/>
              <a:t> в 1689 году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395536" y="4509120"/>
            <a:ext cx="65527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3.Кто назвал победу при Лесной «матерью Полтавской баталии»?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000628" y="5357826"/>
            <a:ext cx="3594700" cy="6480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Петр </a:t>
            </a:r>
            <a:r>
              <a:rPr lang="en-US" dirty="0" smtClean="0"/>
              <a:t>I</a:t>
            </a:r>
            <a:r>
              <a:rPr lang="ru-RU" dirty="0" smtClean="0"/>
              <a:t>.  28 сентября 1708 г.</a:t>
            </a:r>
            <a:endParaRPr lang="ru-RU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 animBg="1"/>
      <p:bldP spid="7" grpId="0"/>
      <p:bldP spid="8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90872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8900" b="1" i="1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3</a:t>
            </a:r>
            <a:r>
              <a:rPr lang="ru-RU" sz="4400" b="1" i="1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6700" b="1" i="1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раунд:</a:t>
            </a:r>
            <a:endParaRPr lang="ru-RU" sz="6700" b="1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63688" y="1124744"/>
            <a:ext cx="612068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32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«Верю - не верю»</a:t>
            </a:r>
            <a:endParaRPr lang="ru-RU" sz="3200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7544" y="1772816"/>
            <a:ext cx="7992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1.Азовские походы были в 1697 году?                                            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1" name="5-конечная звезда 10"/>
          <p:cNvSpPr/>
          <p:nvPr/>
        </p:nvSpPr>
        <p:spPr>
          <a:xfrm>
            <a:off x="6084168" y="1268760"/>
            <a:ext cx="2304256" cy="1512168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нет</a:t>
            </a:r>
            <a:endParaRPr lang="ru-RU" sz="2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79512" y="2420888"/>
            <a:ext cx="48245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2.Константинопольский мирный договор был в 1700 году?</a:t>
            </a:r>
            <a:endParaRPr lang="ru-RU" sz="2400" b="1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4" name="5-конечная звезда 13"/>
          <p:cNvSpPr/>
          <p:nvPr/>
        </p:nvSpPr>
        <p:spPr>
          <a:xfrm>
            <a:off x="4644008" y="2420888"/>
            <a:ext cx="2160240" cy="1440160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ДА</a:t>
            </a:r>
            <a:endParaRPr lang="ru-RU" sz="2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9512" y="4005064"/>
            <a:ext cx="56886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2400" b="1" dirty="0" smtClean="0">
                <a:solidFill>
                  <a:srgbClr val="002060"/>
                </a:solidFill>
              </a:rPr>
              <a:t>3.Первый стрелецкий бунт закончился победой Софьи?</a:t>
            </a:r>
          </a:p>
        </p:txBody>
      </p:sp>
      <p:sp>
        <p:nvSpPr>
          <p:cNvPr id="16" name="5-конечная звезда 15"/>
          <p:cNvSpPr/>
          <p:nvPr/>
        </p:nvSpPr>
        <p:spPr>
          <a:xfrm>
            <a:off x="5076056" y="3861048"/>
            <a:ext cx="2016224" cy="1584176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ДА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71472" y="5429264"/>
            <a:ext cx="54726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4.Петербург был создан по русскому образцу , по единому плану?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8" name="5-конечная звезда 17"/>
          <p:cNvSpPr/>
          <p:nvPr/>
        </p:nvSpPr>
        <p:spPr>
          <a:xfrm>
            <a:off x="7020272" y="5301208"/>
            <a:ext cx="1872208" cy="1368152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НЕТ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9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 animBg="1"/>
      <p:bldP spid="14" grpId="0" animBg="1"/>
      <p:bldP spid="16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332656"/>
            <a:ext cx="66967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5.Мир между Швецией и Россией был заключён 30 августа 1721 года?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5" name="5-конечная звезда 4"/>
          <p:cNvSpPr/>
          <p:nvPr/>
        </p:nvSpPr>
        <p:spPr>
          <a:xfrm>
            <a:off x="6876256" y="332656"/>
            <a:ext cx="2016224" cy="1512168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да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3568" y="1628800"/>
            <a:ext cx="61926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6. В октябре 1722 года Пётр </a:t>
            </a:r>
            <a:r>
              <a:rPr lang="en-US" sz="2400" b="1" dirty="0" smtClean="0">
                <a:solidFill>
                  <a:srgbClr val="002060"/>
                </a:solidFill>
              </a:rPr>
              <a:t>I</a:t>
            </a:r>
            <a:r>
              <a:rPr lang="ru-RU" sz="2400" b="1" dirty="0" smtClean="0">
                <a:solidFill>
                  <a:srgbClr val="002060"/>
                </a:solidFill>
              </a:rPr>
              <a:t> принял титул  Отца Отечества?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7" name="5-конечная звезда 6"/>
          <p:cNvSpPr/>
          <p:nvPr/>
        </p:nvSpPr>
        <p:spPr>
          <a:xfrm>
            <a:off x="5652120" y="1772816"/>
            <a:ext cx="1944216" cy="1728192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НЕТ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899592" y="3501008"/>
            <a:ext cx="504056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7.</a:t>
            </a:r>
            <a:r>
              <a:rPr lang="ru-RU" sz="2400" b="1" dirty="0" smtClean="0">
                <a:solidFill>
                  <a:srgbClr val="002060"/>
                </a:solidFill>
              </a:rPr>
              <a:t>К концу Северной войны в рядах русской армии было уже более 600 тысяч человек?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0" name="5-конечная звезда 9"/>
          <p:cNvSpPr/>
          <p:nvPr/>
        </p:nvSpPr>
        <p:spPr>
          <a:xfrm>
            <a:off x="5724128" y="3573086"/>
            <a:ext cx="1872208" cy="1584176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НЕТ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3528" y="5085184"/>
            <a:ext cx="48245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8.Пётр </a:t>
            </a:r>
            <a:r>
              <a:rPr lang="en-US" sz="2400" b="1" dirty="0" smtClean="0">
                <a:solidFill>
                  <a:srgbClr val="002060"/>
                </a:solidFill>
              </a:rPr>
              <a:t>I</a:t>
            </a:r>
            <a:r>
              <a:rPr lang="ru-RU" sz="2400" b="1" dirty="0" smtClean="0">
                <a:solidFill>
                  <a:srgbClr val="002060"/>
                </a:solidFill>
              </a:rPr>
              <a:t> не был награждён высшим российским орденом -Святого  Андрея Первозванного?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2" name="5-конечная звезда 11"/>
          <p:cNvSpPr/>
          <p:nvPr/>
        </p:nvSpPr>
        <p:spPr>
          <a:xfrm>
            <a:off x="5652120" y="5445224"/>
            <a:ext cx="1872208" cy="1296144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нет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>
                <a:solidFill>
                  <a:srgbClr val="002060"/>
                </a:solidFill>
              </a:rPr>
              <a:t>СПАСИБО ЗА ВНИМАНИЕ!!!</a:t>
            </a:r>
            <a:endParaRPr lang="ru-RU" sz="4800" dirty="0">
              <a:solidFill>
                <a:srgbClr val="002060"/>
              </a:solidFill>
            </a:endParaRPr>
          </a:p>
        </p:txBody>
      </p:sp>
      <p:pic>
        <p:nvPicPr>
          <p:cNvPr id="19458" name="Picture 2" descr="http://1m1.ucoz.ru/VEKTOR/BUMAGA/SVITKI_01/05/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1772816"/>
            <a:ext cx="5400600" cy="434993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148</TotalTime>
  <Words>204</Words>
  <Application>Microsoft Office PowerPoint</Application>
  <PresentationFormat>Экран 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Бумажная</vt:lpstr>
      <vt:lpstr>Игра:  «Верю - не  верю»</vt:lpstr>
      <vt:lpstr>1 раунд:</vt:lpstr>
      <vt:lpstr>Слайд 3</vt:lpstr>
      <vt:lpstr>2 раунд:</vt:lpstr>
      <vt:lpstr>3 раунд:</vt:lpstr>
      <vt:lpstr>Слайд 6</vt:lpstr>
      <vt:lpstr>СПАСИБО ЗА ВНИМАНИЕ!!!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Игра: «Верю не верю»</dc:title>
  <dc:creator>Дима</dc:creator>
  <cp:lastModifiedBy>Lena</cp:lastModifiedBy>
  <cp:revision>19</cp:revision>
  <dcterms:created xsi:type="dcterms:W3CDTF">2012-04-23T01:57:52Z</dcterms:created>
  <dcterms:modified xsi:type="dcterms:W3CDTF">2012-09-16T05:47:45Z</dcterms:modified>
</cp:coreProperties>
</file>