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1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58" r:id="rId13"/>
    <p:sldId id="259" r:id="rId14"/>
    <p:sldId id="260" r:id="rId15"/>
    <p:sldId id="279" r:id="rId16"/>
    <p:sldId id="293" r:id="rId17"/>
    <p:sldId id="295" r:id="rId18"/>
    <p:sldId id="297" r:id="rId19"/>
    <p:sldId id="298" r:id="rId20"/>
    <p:sldId id="299" r:id="rId21"/>
    <p:sldId id="300" r:id="rId22"/>
    <p:sldId id="301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FDF"/>
    <a:srgbClr val="934EBE"/>
    <a:srgbClr val="E428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457E-8D97-481F-8BCB-11B7CE26665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8163-8B1A-4F26-9620-3CBAAE36E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6275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148" y="4625629"/>
            <a:ext cx="4608484" cy="36576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2F1B-E057-4453-89DF-4673AD54AB2E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B5D3-7ADD-4593-8533-B00620C4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CF9D-57E0-46E3-859B-6EF2FB72BBE9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16BD-3BF6-4537-B627-A1D0BB861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9B38-BDC8-4040-BD1F-FC6A583429CD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1536-D3F9-4DB8-8568-861148168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8861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737E-152C-47EE-A7F4-E7B693C3E20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786D-17BD-41AC-8F91-68EF6E45C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2A1A-1F0A-42BF-B515-4C42CA4EAA2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65ED-A921-4083-865F-30C42D516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E845-D749-4785-AE17-2D4FDDFAB444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9E54-1868-4270-8DF8-449794D93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FABB-F79A-41BF-84A3-6CC67B286E5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1341-3BF9-44E5-8F33-EED47EC47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50FF-3540-4EBA-9DFF-5CA24D964A2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3847-437A-4A24-8469-56656B761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8DD4-D7A4-425A-B9E2-0A217C25EB6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4555-4BD7-4203-B47F-4E46AB74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4F0A-F3D9-4386-9529-770B4AC649D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55FD-4FD8-4F47-B2C8-9473F495B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128A-5468-4A5B-B842-45308AA5352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A443-BBE1-4914-9238-4CD9EEE5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FC6D7-82E3-474C-AFDD-0829E39B267B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A8F7A-04BA-420E-BE4B-945D945BB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0" y="0"/>
            <a:ext cx="9144000" cy="6858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50570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ites/default/files/2011/4/master_klass.ppt" TargetMode="External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 – путешествие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 математике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 2 классе</a:t>
            </a:r>
            <a:endParaRPr lang="ru-RU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244334"/>
            <a:ext cx="67151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Тема: </a:t>
            </a:r>
            <a:r>
              <a:rPr lang="ru-RU" sz="4800" dirty="0" smtClean="0"/>
              <a:t>Прямоугольник</a:t>
            </a:r>
          </a:p>
          <a:p>
            <a:endParaRPr lang="ru-RU" sz="4800" dirty="0" smtClean="0"/>
          </a:p>
          <a:p>
            <a:pPr algn="ctr"/>
            <a:endParaRPr lang="ru-RU" sz="2000" dirty="0" smtClean="0">
              <a:solidFill>
                <a:srgbClr val="280FDF"/>
              </a:solidFill>
            </a:endParaRPr>
          </a:p>
          <a:p>
            <a:pPr algn="ctr"/>
            <a:endParaRPr lang="ru-RU" sz="2000" dirty="0" smtClean="0">
              <a:solidFill>
                <a:srgbClr val="280FDF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280FDF"/>
                </a:solidFill>
              </a:rPr>
              <a:t>Плянтас</a:t>
            </a:r>
            <a:r>
              <a:rPr lang="ru-RU" sz="2000" dirty="0" smtClean="0">
                <a:solidFill>
                  <a:srgbClr val="280FDF"/>
                </a:solidFill>
              </a:rPr>
              <a:t> Елена Валентиновна</a:t>
            </a:r>
            <a:r>
              <a:rPr lang="ru-RU" sz="2000" dirty="0" smtClean="0"/>
              <a:t>, у</a:t>
            </a:r>
            <a:r>
              <a:rPr lang="ru-RU" sz="2000" dirty="0" smtClean="0"/>
              <a:t>читель </a:t>
            </a:r>
            <a:r>
              <a:rPr lang="en-US" sz="2000" dirty="0" smtClean="0"/>
              <a:t>I </a:t>
            </a:r>
            <a:r>
              <a:rPr lang="ru-RU" sz="2000" dirty="0" smtClean="0"/>
              <a:t>категории</a:t>
            </a:r>
          </a:p>
          <a:p>
            <a:pPr algn="ctr"/>
            <a:r>
              <a:rPr lang="ru-RU" sz="2000" dirty="0" smtClean="0"/>
              <a:t>МОБУ СОШ с. Томское Амурской области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2013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42853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Страна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Геометрия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omanPhilosoph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743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такое - ГЕОМЕТРИЯ ?</a:t>
            </a:r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переводе с греческого</a:t>
            </a:r>
          </a:p>
          <a:p>
            <a:pPr algn="ctr"/>
            <a:r>
              <a:rPr lang="ru-RU" sz="3600" dirty="0" smtClean="0"/>
              <a:t>это слово означает</a:t>
            </a:r>
          </a:p>
          <a:p>
            <a:pPr algn="ctr"/>
            <a:r>
              <a:rPr lang="ru-RU" sz="3600" dirty="0" smtClean="0"/>
              <a:t>«землемерие».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941168"/>
            <a:ext cx="5441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гео</a:t>
            </a:r>
            <a:r>
              <a:rPr lang="ru-RU" sz="4800" dirty="0" smtClean="0">
                <a:solidFill>
                  <a:srgbClr val="FF0000"/>
                </a:solidFill>
              </a:rPr>
              <a:t>» - земля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14908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метрио</a:t>
            </a:r>
            <a:r>
              <a:rPr lang="ru-RU" sz="4400" dirty="0" smtClean="0">
                <a:solidFill>
                  <a:srgbClr val="FF0000"/>
                </a:solidFill>
              </a:rPr>
              <a:t>» - измерять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ome-edu.ru/user/f/00000660/chisla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49213"/>
            <a:ext cx="52959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9" y="0"/>
            <a:ext cx="5602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Город  Многоугольников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3050" cy="424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1633538"/>
            <a:ext cx="5030788" cy="507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600" y="1744024"/>
            <a:ext cx="7184160" cy="244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360" y="4084269"/>
            <a:ext cx="7184160" cy="2284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72481" y="285728"/>
            <a:ext cx="7807680" cy="1468376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b="1" dirty="0" smtClean="0"/>
              <a:t>площадь ГЕОМЕТРИЧЕСКИХ            ФИГУР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72481" y="1947085"/>
            <a:ext cx="7807680" cy="4238365"/>
          </a:xfrm>
        </p:spPr>
        <p:txBody>
          <a:bodyPr anchor="ctr"/>
          <a:lstStyle/>
          <a:p>
            <a:pPr marL="0" indent="0" algn="ctr">
              <a:spcAft>
                <a:spcPct val="0"/>
              </a:spcAft>
              <a:buNone/>
            </a:pPr>
            <a:endParaRPr lang="ru-RU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llpaper.zoda.ru/bd/2007/01/28/e877f6b58a0bac38e8829b9eb9fd50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170995" cy="53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92880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Не говори: «Не могу».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Говори: «Надо  </a:t>
            </a:r>
          </a:p>
          <a:p>
            <a:r>
              <a:rPr lang="ru-RU" sz="4800" b="1" dirty="0" smtClean="0"/>
              <a:t>                научиться!»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857232"/>
            <a:ext cx="6429420" cy="46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357586" cy="29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прямоугольники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1428728" y="857232"/>
            <a:ext cx="1643074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 rot="5400000">
            <a:off x="821505" y="1393017"/>
            <a:ext cx="1571636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1428728" y="2000240"/>
            <a:ext cx="1143008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 rot="6704007">
            <a:off x="1767054" y="1445946"/>
            <a:ext cx="1705994" cy="1930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8837782">
            <a:off x="3403950" y="104650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857752" y="785794"/>
            <a:ext cx="1571636" cy="21431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5393537" y="1393017"/>
            <a:ext cx="1571636" cy="21431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2667601">
            <a:off x="4494582" y="1406925"/>
            <a:ext cx="2225022" cy="106250"/>
          </a:xfrm>
          <a:prstGeom prst="mathMinus">
            <a:avLst>
              <a:gd name="adj1" fmla="val 677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3572581">
            <a:off x="6613788" y="1266714"/>
            <a:ext cx="1821545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5400000">
            <a:off x="428596" y="4214818"/>
            <a:ext cx="2071702" cy="214314"/>
          </a:xfrm>
          <a:prstGeom prst="mathMinus">
            <a:avLst/>
          </a:prstGeom>
          <a:solidFill>
            <a:srgbClr val="E42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1214414" y="5000636"/>
            <a:ext cx="1714512" cy="214314"/>
          </a:xfrm>
          <a:prstGeom prst="mathMinus">
            <a:avLst/>
          </a:prstGeom>
          <a:solidFill>
            <a:srgbClr val="E42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5400000">
            <a:off x="2107389" y="4536289"/>
            <a:ext cx="1143008" cy="357190"/>
          </a:xfrm>
          <a:prstGeom prst="mathMinus">
            <a:avLst>
              <a:gd name="adj1" fmla="val 14708"/>
            </a:avLst>
          </a:prstGeom>
          <a:solidFill>
            <a:srgbClr val="E42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1903486">
            <a:off x="1052852" y="3785587"/>
            <a:ext cx="2024283" cy="232416"/>
          </a:xfrm>
          <a:prstGeom prst="mathMinus">
            <a:avLst/>
          </a:prstGeom>
          <a:solidFill>
            <a:srgbClr val="E42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3711059">
            <a:off x="2618109" y="4481030"/>
            <a:ext cx="2153726" cy="423216"/>
          </a:xfrm>
          <a:prstGeom prst="rect">
            <a:avLst/>
          </a:prstGeom>
          <a:solidFill>
            <a:srgbClr val="934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3893339" y="4036223"/>
            <a:ext cx="1571636" cy="21431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 rot="10800000">
            <a:off x="4429124" y="3429000"/>
            <a:ext cx="1571636" cy="21431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 rot="5400000">
            <a:off x="4964909" y="4036223"/>
            <a:ext cx="1571636" cy="21431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2869195">
            <a:off x="4403944" y="4862402"/>
            <a:ext cx="1071570" cy="21431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8024589">
            <a:off x="4984150" y="4854580"/>
            <a:ext cx="1071570" cy="21431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786446" y="5143512"/>
            <a:ext cx="2225022" cy="71438"/>
          </a:xfrm>
          <a:prstGeom prst="mathMinus">
            <a:avLst>
              <a:gd name="adj1" fmla="val 67735"/>
            </a:avLst>
          </a:prstGeom>
          <a:solidFill>
            <a:srgbClr val="934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 rot="1556922" flipV="1">
            <a:off x="5757997" y="4789002"/>
            <a:ext cx="2315648" cy="76964"/>
          </a:xfrm>
          <a:prstGeom prst="mathMinus">
            <a:avLst>
              <a:gd name="adj1" fmla="val 67735"/>
            </a:avLst>
          </a:prstGeom>
          <a:solidFill>
            <a:srgbClr val="934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 rot="5400000">
            <a:off x="5566910" y="4791544"/>
            <a:ext cx="1082014" cy="71438"/>
          </a:xfrm>
          <a:prstGeom prst="mathMinus">
            <a:avLst>
              <a:gd name="adj1" fmla="val 67735"/>
            </a:avLst>
          </a:prstGeom>
          <a:solidFill>
            <a:srgbClr val="934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Продолжите фразу: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28599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800" b="1" dirty="0" smtClean="0"/>
              <a:t>Я узнал…</a:t>
            </a:r>
          </a:p>
          <a:p>
            <a:pPr>
              <a:buFontTx/>
              <a:buChar char="-"/>
            </a:pPr>
            <a:r>
              <a:rPr lang="ru-RU" sz="4800" b="1" dirty="0" smtClean="0"/>
              <a:t>Мне запомнилось…</a:t>
            </a:r>
          </a:p>
          <a:p>
            <a:pPr>
              <a:buFontTx/>
              <a:buChar char="-"/>
            </a:pPr>
            <a:r>
              <a:rPr lang="ru-RU" sz="4800" b="1" dirty="0" smtClean="0"/>
              <a:t>У меня получилось…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Используемые материалы:</a:t>
            </a:r>
          </a:p>
          <a:p>
            <a:pPr>
              <a:buNone/>
            </a:pPr>
            <a:r>
              <a:rPr lang="ru-RU" dirty="0" smtClean="0"/>
              <a:t>Шаблон для слайдов: </a:t>
            </a:r>
            <a:r>
              <a:rPr lang="en-US" u="sng" dirty="0" smtClean="0">
                <a:hlinkClick r:id="rId2"/>
              </a:rPr>
              <a:t>FokinaLida.75@mail.ru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Картинки для слайдов 15 – 17 :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http://nsportal.ru/sites/default/files/2011/4/master_klass.ppt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Картинки для слайдов 19-20</a:t>
            </a:r>
            <a:r>
              <a:rPr lang="ru-RU" u="sng" smtClean="0"/>
              <a:t>: </a:t>
            </a:r>
            <a:r>
              <a:rPr lang="ru-RU" u="sng" smtClean="0"/>
              <a:t>2003-2012 Издательский </a:t>
            </a:r>
            <a:r>
              <a:rPr lang="ru-RU" u="sng" dirty="0" smtClean="0"/>
              <a:t>дом «Первое сентября»</a:t>
            </a:r>
          </a:p>
          <a:p>
            <a:pPr>
              <a:buNone/>
            </a:pPr>
            <a:r>
              <a:rPr lang="ru-RU" dirty="0" smtClean="0"/>
              <a:t> &lt;610830&gt;, </a:t>
            </a:r>
            <a:r>
              <a:rPr lang="ru-RU" dirty="0" err="1" smtClean="0"/>
              <a:t>Костечко</a:t>
            </a:r>
            <a:r>
              <a:rPr lang="ru-RU" dirty="0" smtClean="0"/>
              <a:t> Т.В.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4" y="4214818"/>
          <a:ext cx="871543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4" y="4214818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/>
              <a:t> 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725866"/>
          </a:xfrm>
        </p:spPr>
        <p:txBody>
          <a:bodyPr/>
          <a:lstStyle/>
          <a:p>
            <a:pPr algn="l"/>
            <a:r>
              <a:rPr lang="ru-RU" b="1" dirty="0" smtClean="0"/>
              <a:t>   </a:t>
            </a:r>
            <a:r>
              <a:rPr lang="ru-RU" sz="5400" b="1" dirty="0" smtClean="0"/>
              <a:t>48 + 20 – </a:t>
            </a:r>
            <a:r>
              <a:rPr lang="ru-RU" sz="5400" b="1" dirty="0" smtClean="0">
                <a:solidFill>
                  <a:srgbClr val="C00000"/>
                </a:solidFill>
              </a:rPr>
              <a:t>О </a:t>
            </a:r>
            <a:r>
              <a:rPr lang="ru-RU" sz="5400" b="1" dirty="0" smtClean="0"/>
              <a:t>      48 – 6 –</a:t>
            </a:r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57 – 3 – </a:t>
            </a:r>
            <a:r>
              <a:rPr lang="ru-RU" sz="5400" b="1" dirty="0" smtClean="0">
                <a:solidFill>
                  <a:srgbClr val="C00000"/>
                </a:solidFill>
              </a:rPr>
              <a:t>М</a:t>
            </a:r>
            <a:r>
              <a:rPr lang="ru-RU" sz="5400" b="1" dirty="0" smtClean="0"/>
              <a:t>       45 + 5 –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76 – 40 – </a:t>
            </a:r>
            <a:r>
              <a:rPr lang="ru-RU" sz="5400" b="1" dirty="0" smtClean="0">
                <a:solidFill>
                  <a:srgbClr val="C00000"/>
                </a:solidFill>
              </a:rPr>
              <a:t>Т  </a:t>
            </a:r>
            <a:r>
              <a:rPr lang="ru-RU" sz="5400" b="1" dirty="0" smtClean="0"/>
              <a:t>     90 – 4 –</a:t>
            </a: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42 + 7 – </a:t>
            </a:r>
            <a:r>
              <a:rPr lang="ru-RU" sz="5400" b="1" dirty="0" smtClean="0">
                <a:solidFill>
                  <a:srgbClr val="C00000"/>
                </a:solidFill>
              </a:rPr>
              <a:t>Я </a:t>
            </a:r>
            <a:r>
              <a:rPr lang="ru-RU" sz="5400" b="1" dirty="0" smtClean="0"/>
              <a:t>        60 + 14 – </a:t>
            </a:r>
            <a:r>
              <a:rPr lang="ru-RU" sz="5400" b="1" dirty="0" smtClean="0">
                <a:solidFill>
                  <a:srgbClr val="C00000"/>
                </a:solidFill>
              </a:rPr>
              <a:t>Г    </a:t>
            </a:r>
            <a:r>
              <a:rPr lang="ru-RU" sz="5400" b="1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000504"/>
          <a:ext cx="8715438" cy="24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1178727">
                <a:tc>
                  <a:txBody>
                    <a:bodyPr/>
                    <a:lstStyle/>
                    <a:p>
                      <a:r>
                        <a:rPr lang="ru-RU" sz="5400" b="1" dirty="0" smtClean="0"/>
                        <a:t>74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49</a:t>
                      </a:r>
                      <a:endParaRPr lang="ru-RU" sz="54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метрический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Геометрический1</Template>
  <TotalTime>364</TotalTime>
  <Words>351</Words>
  <Application>Microsoft Office PowerPoint</Application>
  <PresentationFormat>Экран (4:3)</PresentationFormat>
  <Paragraphs>172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Геометрический1</vt:lpstr>
      <vt:lpstr>Слайд 1</vt:lpstr>
      <vt:lpstr>Слайд 2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   48 + 20 – О       48 – 6 –И    57 – 3 – М       45 + 5 –Е    76 – 40 – Т       90 – 4 –Р     42 + 7 – Я         60 + 14 – Г                 </vt:lpstr>
      <vt:lpstr>Слайд 12</vt:lpstr>
      <vt:lpstr>Слайд 13</vt:lpstr>
      <vt:lpstr>Слайд 14</vt:lpstr>
      <vt:lpstr>Слайд 15</vt:lpstr>
      <vt:lpstr>Слайд 16</vt:lpstr>
      <vt:lpstr>площадь ГЕОМЕТРИЧЕСКИХ            ФИГУР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2013-01-22T05:54:13Z</dcterms:created>
  <dcterms:modified xsi:type="dcterms:W3CDTF">2013-01-28T05:12:46Z</dcterms:modified>
</cp:coreProperties>
</file>