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  <p:sldMasterId id="214748379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98C1701-00FC-4AB1-86F8-4422706477E3}" type="datetimeFigureOut">
              <a:rPr lang="ru-RU" smtClean="0"/>
              <a:pPr/>
              <a:t>19.12.2012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D33F8BA-F667-4CFE-8DEA-D6F16B552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548680"/>
            <a:ext cx="6172200" cy="1872208"/>
          </a:xfrm>
        </p:spPr>
        <p:txBody>
          <a:bodyPr/>
          <a:lstStyle/>
          <a:p>
            <a:r>
              <a:rPr lang="ru-RU" dirty="0" smtClean="0"/>
              <a:t>Давайте поиграем!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645024"/>
            <a:ext cx="6462464" cy="2304256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Игра «Меня звали. Меня зовут. Меня будут звать»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Света- Светлана- Светлана Николаевна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Продолжи фразу: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уроке я узнал, что…</a:t>
            </a:r>
          </a:p>
          <a:p>
            <a:r>
              <a:rPr lang="ru-RU" dirty="0" smtClean="0"/>
              <a:t>Я выполнил задания… Как?</a:t>
            </a:r>
          </a:p>
          <a:p>
            <a:r>
              <a:rPr lang="ru-RU" dirty="0" smtClean="0"/>
              <a:t>Лучше всего у меня получилось…</a:t>
            </a:r>
          </a:p>
          <a:p>
            <a:r>
              <a:rPr lang="ru-RU" dirty="0" smtClean="0"/>
              <a:t>Я работал (самостоятельно или с помощью кого – то)…</a:t>
            </a:r>
          </a:p>
          <a:p>
            <a:r>
              <a:rPr lang="ru-RU" dirty="0" smtClean="0"/>
              <a:t>Лучше всего у меня получилось…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Ребята, спасибо за урок!</a:t>
            </a:r>
            <a:br>
              <a:rPr lang="ru-RU" dirty="0" smtClean="0"/>
            </a:br>
            <a:r>
              <a:rPr lang="ru-RU" dirty="0" smtClean="0"/>
              <a:t>Желаю вам успехов!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Презентацию к уроку: </a:t>
            </a:r>
          </a:p>
          <a:p>
            <a:pPr algn="ctr">
              <a:buNone/>
            </a:pPr>
            <a:r>
              <a:rPr lang="ru-RU" dirty="0" smtClean="0"/>
              <a:t>«Заглавная буква в словах» </a:t>
            </a:r>
          </a:p>
          <a:p>
            <a:pPr algn="ctr">
              <a:buNone/>
            </a:pPr>
            <a:r>
              <a:rPr lang="ru-RU" dirty="0" smtClean="0"/>
              <a:t>подготовила учитель начальных классов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Куркина Светлана Николаевна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Гимнастика для пальчиков: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Мы капусту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рубим!Рубим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Мы капусту режем! Режем!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Мы капусту солим! Солим!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Мы капусту жмём! Жмём!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Мы морковку трём! Трём!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Посмотри в учебник на страницу 122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Чему будем учиться?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Чему научимся?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Зачем нам нужно это знать?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Продолжи предложение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Тема урока: Заглавная….</a:t>
            </a:r>
          </a:p>
          <a:p>
            <a:r>
              <a:rPr lang="ru-RU" dirty="0" smtClean="0"/>
              <a:t>Цель: ознакомление с правилом…</a:t>
            </a:r>
          </a:p>
          <a:p>
            <a:r>
              <a:rPr lang="ru-RU" dirty="0" smtClean="0"/>
              <a:t>Задачи урока:</a:t>
            </a:r>
          </a:p>
          <a:p>
            <a:pPr marL="457200" indent="-457200">
              <a:buNone/>
            </a:pPr>
            <a:r>
              <a:rPr lang="ru-RU" dirty="0" smtClean="0"/>
              <a:t>Научиться правильно писать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имена, … … людей;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клички …;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названия городов, …, …,  …, …;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имена персонажей…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Ответь на 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Какие буквы выделены? Что обозначают слова с выделенными буквами?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А что обозначают слова на конверте? В этих словах также выделены буквы.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Так как же пишутся фамилии, имена и отчества?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Упражнение 1 на странице 122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 задания: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группы экспертов:</a:t>
            </a:r>
          </a:p>
          <a:p>
            <a:r>
              <a:rPr lang="ru-RU" dirty="0" smtClean="0"/>
              <a:t>Почему города названы так: Орехово – </a:t>
            </a:r>
            <a:r>
              <a:rPr lang="ru-RU" dirty="0" err="1" smtClean="0"/>
              <a:t>Зуево</a:t>
            </a:r>
            <a:r>
              <a:rPr lang="ru-RU" dirty="0" smtClean="0"/>
              <a:t>, Тобольск, Лермонтов?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Для остальных ребят:</a:t>
            </a:r>
          </a:p>
          <a:p>
            <a:pPr>
              <a:buNone/>
            </a:pPr>
            <a:r>
              <a:rPr lang="ru-RU" dirty="0" smtClean="0"/>
              <a:t>  упражнение 76 в рабочей тетради.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Проверь себя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7467600" cy="570924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2 на странице 44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какой паре неверно указаны полное и сокращённое имена?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Людмила – Люба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Александр – Саша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Елена – Лена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6 на странице  46: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какой буквы пишется название деревни?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только с заглавной буквы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только с маленькой буквы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или с заглавной, или с маленькой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Задание 7 на странице 46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Сколько слов в этом предложении ты напишешь с заглавной буквы?</a:t>
            </a:r>
          </a:p>
          <a:p>
            <a:pPr>
              <a:buNone/>
            </a:pP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вячеслав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андреев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живёт в городе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кисловодске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 слова        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слова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 слова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Проверим предложение, объясним орфограммы: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ата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ши 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горовой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жи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вёт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чу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десный кот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ёголь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56</TotalTime>
  <Words>348</Words>
  <Application>Microsoft Office PowerPoint</Application>
  <PresentationFormat>Экран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Изящная</vt:lpstr>
      <vt:lpstr>1_Изящная</vt:lpstr>
      <vt:lpstr>Давайте поиграем!</vt:lpstr>
      <vt:lpstr>Гимнастика для пальчиков:</vt:lpstr>
      <vt:lpstr>Посмотри в учебник на страницу 122</vt:lpstr>
      <vt:lpstr>Продолжи предложение</vt:lpstr>
      <vt:lpstr>Ответь на вопросы:</vt:lpstr>
      <vt:lpstr>Выполни задание:</vt:lpstr>
      <vt:lpstr>Выполни задания:</vt:lpstr>
      <vt:lpstr>Проверь себя</vt:lpstr>
      <vt:lpstr>Проверим предложение, объясним орфограммы:</vt:lpstr>
      <vt:lpstr>Продолжи фразу:</vt:lpstr>
      <vt:lpstr>Ребята, спасибо за урок! Желаю вам успехов!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Учитель</dc:creator>
  <cp:lastModifiedBy>Admin</cp:lastModifiedBy>
  <cp:revision>7</cp:revision>
  <dcterms:created xsi:type="dcterms:W3CDTF">2012-12-18T13:46:30Z</dcterms:created>
  <dcterms:modified xsi:type="dcterms:W3CDTF">2012-12-19T17:15:13Z</dcterms:modified>
</cp:coreProperties>
</file>