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6"/>
  </p:handoutMasterIdLst>
  <p:sldIdLst>
    <p:sldId id="279" r:id="rId2"/>
    <p:sldId id="280" r:id="rId3"/>
    <p:sldId id="257" r:id="rId4"/>
    <p:sldId id="281" r:id="rId5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bg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1B7C3D-DAE3-4B60-A0E4-25A9B3D4D4E7}" type="datetimeFigureOut">
              <a:rPr lang="ru-RU"/>
              <a:pPr/>
              <a:t>29.01.2013</a:t>
            </a:fld>
            <a:endParaRPr lang="ru-RU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174CE1-971E-491E-BE98-7DCD9858FF7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E41CD-30B1-4F2D-B4AB-29D83681936E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62FFA-A0CF-4EC8-B7D0-D3E5E1193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83881-F63A-44BB-8090-EF2BAA160B9F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0B0DD-2E59-4DDE-88EF-1AE666A8F4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B4BF7-636A-4540-80D4-C2B1712FB938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7458D-4E11-4EFB-89E7-346D6F25D4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6587B-417F-499D-A968-2998F3C95F37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29D9A-7972-4712-8D85-7B2AFB1F2C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C325B-DF03-437B-B6A7-6037916DCBAF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256EE-BF6D-4829-8D7C-F68C8B74A6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49F4-DAD5-450A-A177-6A99CDB3CED0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F02EA-99A0-4EDC-A7E3-429BD72DAD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9C237-796C-4490-A625-965CC30A8C38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C3E09-3E4D-440C-B80E-492DA1B3D2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9CB1B-A341-46C7-8ED5-E7AFAAF8CF08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9C452-23D9-4DA8-A372-FC889748EC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1D7F6-8DEC-44F5-8557-FAFB652FA330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327CF-9C71-4236-A8FA-91A9C23807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34FF8-95E5-4DFA-8502-F4D8EE9FBD37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C772E-998C-4B59-952E-18BCFA7C24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48540-5569-408B-A785-D7364BC228F1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78F86-7BE7-4D16-9222-FE0FF4AA35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8879AA-9E02-4A12-A588-A82FD580481D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72705D-8FE0-4AA3-81D1-366080542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/>
              <a:t>Повара в столовой</a:t>
            </a:r>
          </a:p>
        </p:txBody>
      </p:sp>
      <p:sp>
        <p:nvSpPr>
          <p:cNvPr id="1331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3315" name="Picture 2" descr="C:\Users\АЛЕНА\Desktop\%202%2~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981075"/>
            <a:ext cx="8642350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6188" y="214313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Повар </a:t>
            </a:r>
            <a:br>
              <a:rPr lang="ru-RU" dirty="0" smtClean="0"/>
            </a:br>
            <a:r>
              <a:rPr lang="ru-RU" dirty="0" smtClean="0"/>
              <a:t>в кафе</a:t>
            </a:r>
            <a:endParaRPr lang="ru-RU" dirty="0"/>
          </a:p>
        </p:txBody>
      </p:sp>
      <p:pic>
        <p:nvPicPr>
          <p:cNvPr id="14338" name="Picture 2" descr="C:\Users\АЛЕНА\Desktop\открытое занятие о профессиях\повара\file-1891640-Stock-Photo---Chief-_-SHef-pov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0"/>
            <a:ext cx="47386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75" y="5715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Повар</a:t>
            </a:r>
            <a:br>
              <a:rPr lang="ru-RU" dirty="0" smtClean="0"/>
            </a:br>
            <a:r>
              <a:rPr lang="ru-RU" dirty="0" smtClean="0"/>
              <a:t> в ресторане</a:t>
            </a:r>
            <a:endParaRPr lang="ru-RU" dirty="0"/>
          </a:p>
        </p:txBody>
      </p:sp>
      <p:pic>
        <p:nvPicPr>
          <p:cNvPr id="15362" name="Picture 5" descr="C:\Users\АЛЕНА\Desktop\открытое занятие о профессиях\повара\390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85750"/>
            <a:ext cx="5884863" cy="578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6" descr="C:\Users\АЛЕНА\Desktop\открытое занятие о профессиях\повара\chef_ma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260350"/>
            <a:ext cx="5072062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9</Words>
  <Application>Microsoft Office PowerPoint</Application>
  <PresentationFormat>Экран (4:3)</PresentationFormat>
  <Paragraphs>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Повара в столовой</vt:lpstr>
      <vt:lpstr>Повар  в кафе</vt:lpstr>
      <vt:lpstr>Повар  в ресторане</vt:lpstr>
      <vt:lpstr>Слайд 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 ПОВАР</dc:title>
  <dc:creator>АЛЕНА</dc:creator>
  <cp:lastModifiedBy>Admin</cp:lastModifiedBy>
  <cp:revision>13</cp:revision>
  <dcterms:created xsi:type="dcterms:W3CDTF">2012-03-18T07:38:00Z</dcterms:created>
  <dcterms:modified xsi:type="dcterms:W3CDTF">2013-01-29T07:58:45Z</dcterms:modified>
</cp:coreProperties>
</file>