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B1F42-8740-45B4-AF08-9BC5FFAD3097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7BF26-1F2D-487B-AAE2-B3049800D20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CFAA-F317-4D35-812D-9A73BB4F40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Диалог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11200" dirty="0" smtClean="0"/>
              <a:t>Правдин взял книгy и спросил:</a:t>
            </a:r>
          </a:p>
          <a:p>
            <a:pPr>
              <a:buNone/>
            </a:pPr>
            <a:r>
              <a:rPr lang="ru-RU" sz="11200" dirty="0" smtClean="0"/>
              <a:t>  - Вижу. Это грамматика. Что ж вы в ней знаете?</a:t>
            </a:r>
          </a:p>
          <a:p>
            <a:pPr>
              <a:buNone/>
            </a:pPr>
            <a:r>
              <a:rPr lang="ru-RU" sz="11200" dirty="0" smtClean="0"/>
              <a:t>  - Много</a:t>
            </a:r>
            <a:r>
              <a:rPr lang="ru-RU" sz="11200" dirty="0"/>
              <a:t>. Существительна да прилагательна...</a:t>
            </a:r>
          </a:p>
          <a:p>
            <a:pPr>
              <a:buNone/>
            </a:pPr>
            <a:r>
              <a:rPr lang="ru-RU" sz="11200" dirty="0" smtClean="0"/>
              <a:t>  -  </a:t>
            </a:r>
            <a:r>
              <a:rPr lang="ru-RU" sz="11200" dirty="0"/>
              <a:t>Дверь, например, какое имя: существительное или прилагательное?</a:t>
            </a:r>
          </a:p>
          <a:p>
            <a:pPr>
              <a:buNone/>
            </a:pPr>
            <a:r>
              <a:rPr lang="ru-RU" sz="11200" dirty="0"/>
              <a:t> </a:t>
            </a:r>
            <a:r>
              <a:rPr lang="ru-RU" sz="11200" dirty="0" smtClean="0"/>
              <a:t> -  </a:t>
            </a:r>
            <a:r>
              <a:rPr lang="ru-RU" sz="11200" dirty="0"/>
              <a:t>Дверь, котора дверь?</a:t>
            </a:r>
          </a:p>
          <a:p>
            <a:pPr>
              <a:buNone/>
            </a:pPr>
            <a:r>
              <a:rPr lang="ru-RU" sz="11200" dirty="0"/>
              <a:t> </a:t>
            </a:r>
            <a:r>
              <a:rPr lang="ru-RU" sz="11200" dirty="0" smtClean="0"/>
              <a:t> -  </a:t>
            </a:r>
            <a:r>
              <a:rPr lang="ru-RU" sz="11200" dirty="0"/>
              <a:t>Котора дверь! Вот эта.</a:t>
            </a:r>
          </a:p>
          <a:p>
            <a:pPr>
              <a:buNone/>
            </a:pPr>
            <a:r>
              <a:rPr lang="ru-RU" sz="11200" dirty="0"/>
              <a:t> </a:t>
            </a:r>
            <a:r>
              <a:rPr lang="ru-RU" sz="11200" dirty="0" smtClean="0"/>
              <a:t> -  </a:t>
            </a:r>
            <a:r>
              <a:rPr lang="ru-RU" sz="11200" dirty="0"/>
              <a:t>Эта? Прилагательна.</a:t>
            </a:r>
          </a:p>
          <a:p>
            <a:pPr>
              <a:buNone/>
            </a:pPr>
            <a:r>
              <a:rPr lang="ru-RU" sz="11200" dirty="0"/>
              <a:t> </a:t>
            </a:r>
            <a:r>
              <a:rPr lang="ru-RU" sz="11200" dirty="0" smtClean="0"/>
              <a:t> -  </a:t>
            </a:r>
            <a:r>
              <a:rPr lang="ru-RU" sz="11200" dirty="0"/>
              <a:t>Почему же?</a:t>
            </a:r>
          </a:p>
          <a:p>
            <a:pPr>
              <a:buNone/>
            </a:pPr>
            <a:r>
              <a:rPr lang="ru-RU" sz="11200" dirty="0"/>
              <a:t> </a:t>
            </a:r>
            <a:r>
              <a:rPr lang="ru-RU" sz="11200" dirty="0" smtClean="0"/>
              <a:t> -  Потому </a:t>
            </a:r>
            <a:r>
              <a:rPr lang="ru-RU" sz="11200" dirty="0"/>
              <a:t>что она приложена к своему месту. Вон у </a:t>
            </a:r>
            <a:r>
              <a:rPr lang="ru-RU" sz="11200" dirty="0" smtClean="0"/>
              <a:t>     чулана шеста неделя </a:t>
            </a:r>
            <a:r>
              <a:rPr lang="ru-RU" sz="11200" dirty="0"/>
              <a:t>дверь стоит ещё не навешана: так та покамест </a:t>
            </a:r>
            <a:r>
              <a:rPr lang="ru-RU" sz="11200" dirty="0" smtClean="0"/>
              <a:t>существительна, - ответил Митрофан.</a:t>
            </a:r>
            <a:endParaRPr lang="ru-RU" sz="11200" dirty="0"/>
          </a:p>
          <a:p>
            <a:endParaRPr lang="ru-RU" sz="1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100</Words>
  <PresentationFormat>Экран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Диалог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Диалог</dc:title>
  <cp:lastModifiedBy>XTreme</cp:lastModifiedBy>
  <cp:revision>1</cp:revision>
  <dcterms:modified xsi:type="dcterms:W3CDTF">2013-01-21T19:03:59Z</dcterms:modified>
</cp:coreProperties>
</file>