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C2EB1-85CC-45E8-A012-1C3A2E366CC2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27187-811A-499C-A640-5D197129A51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CFAA-F317-4D35-812D-9A73BB4F40D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/>
              <a:t>Д.И. </a:t>
            </a:r>
            <a:r>
              <a:rPr lang="ru-RU" sz="4000" dirty="0" smtClean="0"/>
              <a:t>Фонвизин </a:t>
            </a:r>
            <a:r>
              <a:rPr lang="ru-RU" sz="4000" dirty="0"/>
              <a:t>«</a:t>
            </a:r>
            <a:r>
              <a:rPr lang="ru-RU" sz="4000" dirty="0" smtClean="0"/>
              <a:t>Недоросль»(отрывок).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/>
              <a:t>Правдин </a:t>
            </a:r>
            <a:r>
              <a:rPr lang="ru-RU" dirty="0"/>
              <a:t>(взяв </a:t>
            </a:r>
            <a:r>
              <a:rPr lang="ru-RU" dirty="0" smtClean="0"/>
              <a:t>книгy</a:t>
            </a:r>
            <a:r>
              <a:rPr lang="ru-RU" dirty="0"/>
              <a:t>). Вижу. Это грамматика. Что ж вы в ней знаете?</a:t>
            </a:r>
          </a:p>
          <a:p>
            <a:r>
              <a:rPr lang="ru-RU" i="1" dirty="0"/>
              <a:t>Митрофан</a:t>
            </a:r>
            <a:r>
              <a:rPr lang="ru-RU" dirty="0"/>
              <a:t>. Много. Существительна да прилагательна...</a:t>
            </a:r>
          </a:p>
          <a:p>
            <a:r>
              <a:rPr lang="ru-RU" i="1" dirty="0"/>
              <a:t>Правдин</a:t>
            </a:r>
            <a:r>
              <a:rPr lang="ru-RU" dirty="0"/>
              <a:t>. Дверь, например, какое имя: существительное или прилагательное?</a:t>
            </a:r>
          </a:p>
          <a:p>
            <a:r>
              <a:rPr lang="ru-RU" i="1" dirty="0"/>
              <a:t>Митрофан</a:t>
            </a:r>
            <a:r>
              <a:rPr lang="ru-RU" dirty="0"/>
              <a:t>. Дверь, котора дверь?</a:t>
            </a:r>
          </a:p>
          <a:p>
            <a:r>
              <a:rPr lang="ru-RU" i="1" dirty="0"/>
              <a:t>Правдин</a:t>
            </a:r>
            <a:r>
              <a:rPr lang="ru-RU" dirty="0"/>
              <a:t>. Котора дверь! Вот эта.</a:t>
            </a:r>
          </a:p>
          <a:p>
            <a:r>
              <a:rPr lang="ru-RU" i="1" dirty="0"/>
              <a:t>Митрофан</a:t>
            </a:r>
            <a:r>
              <a:rPr lang="ru-RU" dirty="0"/>
              <a:t>. Эта? Прилагательна.</a:t>
            </a:r>
          </a:p>
          <a:p>
            <a:r>
              <a:rPr lang="ru-RU" i="1" dirty="0"/>
              <a:t>Правдин</a:t>
            </a:r>
            <a:r>
              <a:rPr lang="ru-RU" dirty="0"/>
              <a:t>. Почему же?</a:t>
            </a:r>
          </a:p>
          <a:p>
            <a:r>
              <a:rPr lang="ru-RU" i="1" dirty="0"/>
              <a:t>Митрофан</a:t>
            </a:r>
            <a:r>
              <a:rPr lang="ru-RU" dirty="0"/>
              <a:t>. Потому что она приложена к своему месту. Вон у чулана </a:t>
            </a:r>
            <a:r>
              <a:rPr lang="ru-RU" dirty="0" smtClean="0"/>
              <a:t>шеста неделя </a:t>
            </a:r>
            <a:r>
              <a:rPr lang="ru-RU" dirty="0"/>
              <a:t>дверь стоит ещё не навешана: так та покамест существительна.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99</Words>
  <PresentationFormat>Экран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Д.И. Фонвизин «Недоросль»(отрывок).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Д.И. Фонвизин «Недоросль»(отрывок).</dc:title>
  <cp:lastModifiedBy>XTreme</cp:lastModifiedBy>
  <cp:revision>1</cp:revision>
  <dcterms:modified xsi:type="dcterms:W3CDTF">2013-01-21T19:02:58Z</dcterms:modified>
</cp:coreProperties>
</file>