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7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B3045B-4583-465B-9261-7CF861745293}" type="datetimeFigureOut">
              <a:rPr lang="ru-RU" smtClean="0"/>
              <a:t>21.01.2013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5EFECD-8BE6-42BD-918C-675FC0BC2B4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ACFAA-F317-4D35-812D-9A73BB4F40D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Схемы предложений с прямой речью к отрывкам из сказок А.С. Пушкина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400" dirty="0" smtClean="0"/>
              <a:t>1. «П</a:t>
            </a:r>
            <a:r>
              <a:rPr lang="ru-RU" sz="4400" dirty="0"/>
              <a:t>?» - а.</a:t>
            </a:r>
          </a:p>
          <a:p>
            <a:pPr>
              <a:buNone/>
            </a:pPr>
            <a:r>
              <a:rPr lang="ru-RU" sz="4400" dirty="0" smtClean="0"/>
              <a:t>2.  А</a:t>
            </a:r>
            <a:r>
              <a:rPr lang="ru-RU" sz="4400" dirty="0"/>
              <a:t>: «П».</a:t>
            </a:r>
          </a:p>
          <a:p>
            <a:pPr>
              <a:buNone/>
            </a:pPr>
            <a:r>
              <a:rPr lang="ru-RU" sz="4400" dirty="0" smtClean="0"/>
              <a:t>3.  А</a:t>
            </a:r>
            <a:r>
              <a:rPr lang="ru-RU" sz="4400" dirty="0"/>
              <a:t>: «</a:t>
            </a:r>
            <a:r>
              <a:rPr lang="ru-RU" sz="4400" dirty="0" smtClean="0"/>
              <a:t>П?»</a:t>
            </a:r>
            <a:endParaRPr lang="ru-RU" sz="4400" dirty="0"/>
          </a:p>
          <a:p>
            <a:pPr>
              <a:buNone/>
            </a:pPr>
            <a:r>
              <a:rPr lang="ru-RU" sz="4400" dirty="0" smtClean="0"/>
              <a:t>4.  А</a:t>
            </a:r>
            <a:r>
              <a:rPr lang="ru-RU" sz="4400" dirty="0"/>
              <a:t>: «П</a:t>
            </a:r>
            <a:r>
              <a:rPr lang="ru-RU" sz="4400" dirty="0" smtClean="0"/>
              <a:t>!»</a:t>
            </a:r>
          </a:p>
          <a:p>
            <a:pPr>
              <a:buNone/>
            </a:pPr>
            <a:r>
              <a:rPr lang="ru-RU" sz="4400" dirty="0" smtClean="0"/>
              <a:t>5.  «П», </a:t>
            </a:r>
            <a:r>
              <a:rPr lang="ru-RU" sz="4400" dirty="0"/>
              <a:t>-а.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50</Words>
  <PresentationFormat>Экран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Схемы предложений с прямой речью к отрывкам из сказок А.С. Пушкина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Схемы предложений с прямой речью к отрывкам из сказок А.С. Пушкина</dc:title>
  <cp:lastModifiedBy>XTreme</cp:lastModifiedBy>
  <cp:revision>1</cp:revision>
  <dcterms:modified xsi:type="dcterms:W3CDTF">2013-01-21T19:01:21Z</dcterms:modified>
</cp:coreProperties>
</file>