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DAA70-6219-40F8-81BC-7E019436EF03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0B393-FD58-4684-9696-1400AE8ED4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CFAA-F317-4D35-812D-9A73BB4F40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Семы предложений с прямой речью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А: «П».</a:t>
            </a:r>
          </a:p>
          <a:p>
            <a:r>
              <a:rPr lang="ru-RU" sz="4000" dirty="0"/>
              <a:t>А: «</a:t>
            </a:r>
            <a:r>
              <a:rPr lang="ru-RU" sz="4000" dirty="0" smtClean="0"/>
              <a:t>П!»</a:t>
            </a:r>
            <a:endParaRPr lang="ru-RU" sz="4000" dirty="0"/>
          </a:p>
          <a:p>
            <a:r>
              <a:rPr lang="ru-RU" sz="4000" dirty="0"/>
              <a:t>А: «</a:t>
            </a:r>
            <a:r>
              <a:rPr lang="ru-RU" sz="4000" dirty="0" smtClean="0"/>
              <a:t>П?»</a:t>
            </a:r>
            <a:endParaRPr lang="ru-RU" sz="4000" dirty="0"/>
          </a:p>
          <a:p>
            <a:r>
              <a:rPr lang="ru-RU" sz="4000" dirty="0"/>
              <a:t>«</a:t>
            </a:r>
            <a:r>
              <a:rPr lang="ru-RU" sz="4000" dirty="0" smtClean="0"/>
              <a:t>П», </a:t>
            </a:r>
            <a:r>
              <a:rPr lang="ru-RU" sz="4000" dirty="0"/>
              <a:t>-а.</a:t>
            </a:r>
          </a:p>
          <a:p>
            <a:r>
              <a:rPr lang="ru-RU" sz="4000" dirty="0"/>
              <a:t>«П!» - а.</a:t>
            </a:r>
          </a:p>
          <a:p>
            <a:r>
              <a:rPr lang="ru-RU" sz="4000" dirty="0"/>
              <a:t>«П?» - 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39</Words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Семы предложений с прямой речью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Семы предложений с прямой речью</dc:title>
  <cp:lastModifiedBy>XTreme</cp:lastModifiedBy>
  <cp:revision>1</cp:revision>
  <dcterms:modified xsi:type="dcterms:W3CDTF">2013-01-21T19:00:25Z</dcterms:modified>
</cp:coreProperties>
</file>