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CA2DA-65DD-4A9B-BEB2-492F4CC1A50B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9519A-786F-42C5-85C5-B598740767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CFAA-F317-4D35-812D-9A73BB4F40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/>
              <a:t>М. Горький утверждал, что чем больше он читал, тем более книги роднили его с миром, тем ярче, значительнее становилась для него жизнь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«Чем больше я читал, тем более книги роднили меня с миром, тем ярче, значительнее становилась для меня жизнь», - утверждал М. Горький.</a:t>
            </a:r>
            <a:br>
              <a:rPr lang="ru-RU" sz="3600" dirty="0"/>
            </a:b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29</Words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М. Горький утверждал, что чем больше он читал, тем более книги роднили его с миром, тем ярче, значительнее становилась для него жизнь.  «Чем больше я читал, тем более книги роднили меня с миром, тем ярче, значительнее становилась для меня жизнь», - утверждал М. Горький.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М. Горький утверждал, что чем больше он читал, тем более книги роднили его с миром, тем ярче, значительнее становилась для него жизнь.  «Чем больше я читал, тем более книги роднили меня с миром, тем ярче, значительнее становилась для меня жизнь», - утверждал М. Горький. </dc:title>
  <cp:lastModifiedBy>XTreme</cp:lastModifiedBy>
  <cp:revision>1</cp:revision>
  <dcterms:modified xsi:type="dcterms:W3CDTF">2013-01-21T18:58:45Z</dcterms:modified>
</cp:coreProperties>
</file>