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7" r:id="rId5"/>
    <p:sldId id="259" r:id="rId6"/>
    <p:sldId id="272" r:id="rId7"/>
    <p:sldId id="274" r:id="rId8"/>
    <p:sldId id="268" r:id="rId9"/>
    <p:sldId id="273" r:id="rId10"/>
    <p:sldId id="260" r:id="rId11"/>
    <p:sldId id="276" r:id="rId12"/>
    <p:sldId id="275" r:id="rId13"/>
    <p:sldId id="27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E5E42-864A-4EF0-B14B-7C737391C111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9903C-BFBD-4C08-8B5F-323ED14A7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317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2CE01F-8AE6-4253-9C5E-645263DD5B6A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8277622-EBDA-4931-81A2-EBA5ECEFC1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Внимание, вопрос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7344816" cy="36724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500" dirty="0" smtClean="0"/>
              <a:t>Как звали существо, в имени которого нашел отражение вес словарный запас его хозяина?</a:t>
            </a:r>
            <a:endParaRPr lang="ru-RU" sz="3500" dirty="0"/>
          </a:p>
        </p:txBody>
      </p:sp>
      <p:pic>
        <p:nvPicPr>
          <p:cNvPr id="4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4941168"/>
            <a:ext cx="2339752" cy="1754814"/>
          </a:xfrm>
          <a:prstGeom prst="rect">
            <a:avLst/>
          </a:prstGeom>
          <a:noFill/>
        </p:spPr>
      </p:pic>
      <p:sp>
        <p:nvSpPr>
          <p:cNvPr id="12290" name="AutoShape 2" descr="http://e.mail.ru/cgi-bin/getattach?id=13348608030000000412%3B0%3B5&amp;file=s16124052.jpg&amp;mode=attachment&amp;channel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560840" cy="838200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Спонсор шоколад «Аленка»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8" name="Picture 4" descr="http://elenasclub.com/litclub/article/08022008178/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691375" cy="4576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31496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Спонсор орешки «Джаз»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http://graalrm.ru/d/41733/d/696298730198982103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60848"/>
            <a:ext cx="6408712" cy="427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Спонсор «Чупа </a:t>
            </a:r>
            <a:r>
              <a:rPr lang="ru-RU" sz="4000" dirty="0" err="1" smtClean="0"/>
              <a:t>Чупс</a:t>
            </a:r>
            <a:r>
              <a:rPr lang="ru-RU" sz="4000" dirty="0" smtClean="0"/>
              <a:t>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://pics.livejournal.com/discovery_ru/pic/0000p5d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916832"/>
            <a:ext cx="6480720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3979168" cy="5132040"/>
          </a:xfrm>
        </p:spPr>
        <p:txBody>
          <a:bodyPr>
            <a:normAutofit/>
          </a:bodyPr>
          <a:lstStyle/>
          <a:p>
            <a:pPr algn="ctr"/>
            <a:r>
              <a:rPr lang="ru-RU" sz="5000" dirty="0" smtClean="0"/>
              <a:t>Что?</a:t>
            </a:r>
            <a:br>
              <a:rPr lang="ru-RU" sz="5000" dirty="0" smtClean="0"/>
            </a:b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dirty="0" smtClean="0"/>
              <a:t>Где?</a:t>
            </a:r>
            <a:br>
              <a:rPr lang="ru-RU" sz="5000" dirty="0" smtClean="0"/>
            </a:b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dirty="0" smtClean="0"/>
              <a:t>Когда?</a:t>
            </a:r>
            <a:endParaRPr lang="ru-RU" sz="5000" dirty="0"/>
          </a:p>
        </p:txBody>
      </p:sp>
      <p:pic>
        <p:nvPicPr>
          <p:cNvPr id="3074" name="Picture 2" descr="C:\Users\Алексей\Desktop\чгк\1245238743_1245146154_img_11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6632"/>
            <a:ext cx="4375714" cy="6560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008" y="0"/>
            <a:ext cx="8928992" cy="187463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внимание, </a:t>
            </a:r>
            <a:r>
              <a:rPr lang="ru-RU" sz="4000" dirty="0" smtClean="0"/>
              <a:t>вопрос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479"/>
            <a:ext cx="8640960" cy="4176464"/>
          </a:xfrm>
        </p:spPr>
        <p:txBody>
          <a:bodyPr>
            <a:noAutofit/>
          </a:bodyPr>
          <a:lstStyle/>
          <a:p>
            <a:pPr algn="ctr"/>
            <a:r>
              <a:rPr lang="ru-RU" sz="3500" dirty="0" smtClean="0">
                <a:solidFill>
                  <a:schemeClr val="tx1"/>
                </a:solidFill>
              </a:rPr>
              <a:t>В Древнем Риме существовало 2000 бань, в которых одновременно могли находиться до 500 человек. Но каждый день у бань выстраивались очереди. Почему?</a:t>
            </a:r>
            <a:endParaRPr lang="ru-RU" sz="35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4941168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Внимание, Вопрос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72816"/>
            <a:ext cx="7632848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500" dirty="0" smtClean="0"/>
              <a:t>Треуголка произошла в Х</a:t>
            </a:r>
            <a:r>
              <a:rPr lang="en-US" sz="3500" dirty="0" smtClean="0"/>
              <a:t>VI </a:t>
            </a:r>
            <a:r>
              <a:rPr lang="ru-RU" sz="3500" dirty="0" smtClean="0"/>
              <a:t>веке от военной шляпы, у которой загнули поля. Какая военная необходимость была тому причиной?</a:t>
            </a:r>
            <a:endParaRPr lang="ru-RU" sz="3500" dirty="0"/>
          </a:p>
        </p:txBody>
      </p:sp>
      <p:pic>
        <p:nvPicPr>
          <p:cNvPr id="4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5013176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1" name="Picture 1" descr="C:\Users\Алексей\Downloads\blue-abstract-wide-wallpaper-1440x900-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Внимание, Вопрос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27430"/>
            <a:ext cx="8676456" cy="5040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500" dirty="0" smtClean="0"/>
              <a:t>Малайская игра «</a:t>
            </a:r>
            <a:r>
              <a:rPr lang="ru-RU" sz="3500" dirty="0" err="1" smtClean="0"/>
              <a:t>Сепаг</a:t>
            </a:r>
            <a:r>
              <a:rPr lang="ru-RU" sz="3500" dirty="0" smtClean="0"/>
              <a:t> </a:t>
            </a:r>
            <a:r>
              <a:rPr lang="ru-RU" sz="3500" dirty="0" err="1" smtClean="0"/>
              <a:t>Рага</a:t>
            </a:r>
            <a:r>
              <a:rPr lang="ru-RU" sz="3500" dirty="0" smtClean="0"/>
              <a:t>» - </a:t>
            </a:r>
            <a:r>
              <a:rPr lang="ru-RU" sz="3500" dirty="0" err="1" smtClean="0"/>
              <a:t>игра</a:t>
            </a:r>
            <a:r>
              <a:rPr lang="ru-RU" sz="3500" dirty="0" smtClean="0"/>
              <a:t> одинокого футболиста, для нее нужен мяч, но не нужно поле и ворота. </a:t>
            </a:r>
          </a:p>
          <a:p>
            <a:pPr algn="ctr">
              <a:buNone/>
            </a:pPr>
            <a:r>
              <a:rPr lang="ru-RU" sz="3500" dirty="0" smtClean="0"/>
              <a:t>Как в нее играют?</a:t>
            </a:r>
            <a:endParaRPr lang="ru-RU" sz="3500" dirty="0"/>
          </a:p>
        </p:txBody>
      </p:sp>
      <p:pic>
        <p:nvPicPr>
          <p:cNvPr id="5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5013176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Внимание, Вопрос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2536" y="1628800"/>
            <a:ext cx="9577064" cy="4968552"/>
          </a:xfrm>
        </p:spPr>
        <p:txBody>
          <a:bodyPr/>
          <a:lstStyle/>
          <a:p>
            <a:pPr algn="ctr">
              <a:buNone/>
            </a:pPr>
            <a:r>
              <a:rPr lang="ru-RU" sz="3500" dirty="0" smtClean="0"/>
              <a:t>В 1976 году швед Бьерн </a:t>
            </a:r>
            <a:r>
              <a:rPr lang="ru-RU" sz="3500" dirty="0" err="1" smtClean="0"/>
              <a:t>Бранд</a:t>
            </a:r>
            <a:r>
              <a:rPr lang="ru-RU" sz="3500" dirty="0" smtClean="0"/>
              <a:t> поставил мировой рекорд — более 271 часа говорил без передышки, едва не побив попутно и другой рекорд в 288 часов. Какой?</a:t>
            </a:r>
          </a:p>
          <a:p>
            <a:endParaRPr lang="ru-RU" dirty="0"/>
          </a:p>
        </p:txBody>
      </p:sp>
      <p:pic>
        <p:nvPicPr>
          <p:cNvPr id="4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5013176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Внимание, вопрос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686800" cy="4525963"/>
          </a:xfrm>
        </p:spPr>
        <p:txBody>
          <a:bodyPr/>
          <a:lstStyle/>
          <a:p>
            <a:pPr algn="ctr">
              <a:buNone/>
            </a:pPr>
            <a:r>
              <a:rPr lang="ru-RU" sz="3500" dirty="0" smtClean="0"/>
              <a:t>		У многих скоморохов в древности была погремушка из бычьего пузыря. А плоды какого растения находились внутри этого пузыря?</a:t>
            </a:r>
          </a:p>
          <a:p>
            <a:endParaRPr lang="ru-RU" dirty="0"/>
          </a:p>
        </p:txBody>
      </p:sp>
      <p:pic>
        <p:nvPicPr>
          <p:cNvPr id="4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5013176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Алексей\Desktop\чгк\951869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96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Черный Ящик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8604448" cy="3024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500" dirty="0" smtClean="0"/>
              <a:t>		В 1775 году в Лондоне стали продаваться каучуковые кубики. Для чего они предназначались?</a:t>
            </a:r>
            <a:endParaRPr lang="ru-RU" sz="3500" dirty="0"/>
          </a:p>
        </p:txBody>
      </p:sp>
      <p:pic>
        <p:nvPicPr>
          <p:cNvPr id="4" name="Picture 2" descr="C:\Users\Алексей\Desktop\чгк\09100418522942972_f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5013176"/>
            <a:ext cx="2339752" cy="1754814"/>
          </a:xfrm>
          <a:prstGeom prst="rect">
            <a:avLst/>
          </a:prstGeom>
          <a:noFill/>
        </p:spPr>
      </p:pic>
      <p:sp>
        <p:nvSpPr>
          <p:cNvPr id="6146" name="AutoShape 2" descr="http://e.mail.ru/cgi-bin/getattach?id=13348608030000000412%3B0%3B5&amp;file=s16124052.jpg&amp;mode=attachment&amp;channel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://e.mail.ru/cgi-bin/getattach?id=13348608030000000412%3B0%3B5&amp;file=s16124052.jpg&amp;mode=attachment&amp;channel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2" name="Picture 2" descr="http://tv-igra.com.ua/user.img/black_bo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645024"/>
            <a:ext cx="3830001" cy="30662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</TotalTime>
  <Words>155</Words>
  <Application>Microsoft Office PowerPoint</Application>
  <PresentationFormat>Экран (4:3)</PresentationFormat>
  <Paragraphs>19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Презентация PowerPoint</vt:lpstr>
      <vt:lpstr>  внимание, вопрос</vt:lpstr>
      <vt:lpstr>Внимание, Вопрос </vt:lpstr>
      <vt:lpstr>Презентация PowerPoint</vt:lpstr>
      <vt:lpstr>Внимание, Вопрос </vt:lpstr>
      <vt:lpstr>Внимание, Вопрос </vt:lpstr>
      <vt:lpstr>Внимание, вопрос</vt:lpstr>
      <vt:lpstr>Презентация PowerPoint</vt:lpstr>
      <vt:lpstr>Черный Ящик</vt:lpstr>
      <vt:lpstr>Внимание, вопрос</vt:lpstr>
      <vt:lpstr>Спонсор шоколад «Аленка» </vt:lpstr>
      <vt:lpstr>Спонсор орешки «Джаз» </vt:lpstr>
      <vt:lpstr>Спонсор «Чупа Чупс»</vt:lpstr>
      <vt:lpstr>Что?  Где?  Когда?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</dc:creator>
  <cp:lastModifiedBy>user</cp:lastModifiedBy>
  <cp:revision>24</cp:revision>
  <dcterms:created xsi:type="dcterms:W3CDTF">2012-04-18T19:20:07Z</dcterms:created>
  <dcterms:modified xsi:type="dcterms:W3CDTF">2013-01-31T10:56:53Z</dcterms:modified>
</cp:coreProperties>
</file>