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174C0-78BD-46F7-8C7C-580FBF8E8923}" type="datetimeFigureOut">
              <a:rPr lang="ru-RU" smtClean="0"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4E1C-B95A-480B-A6C1-AB7904ABD8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174C0-78BD-46F7-8C7C-580FBF8E8923}" type="datetimeFigureOut">
              <a:rPr lang="ru-RU" smtClean="0"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4E1C-B95A-480B-A6C1-AB7904ABD8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174C0-78BD-46F7-8C7C-580FBF8E8923}" type="datetimeFigureOut">
              <a:rPr lang="ru-RU" smtClean="0"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4E1C-B95A-480B-A6C1-AB7904ABD8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174C0-78BD-46F7-8C7C-580FBF8E8923}" type="datetimeFigureOut">
              <a:rPr lang="ru-RU" smtClean="0"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4E1C-B95A-480B-A6C1-AB7904ABD8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174C0-78BD-46F7-8C7C-580FBF8E8923}" type="datetimeFigureOut">
              <a:rPr lang="ru-RU" smtClean="0"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4E1C-B95A-480B-A6C1-AB7904ABD8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174C0-78BD-46F7-8C7C-580FBF8E8923}" type="datetimeFigureOut">
              <a:rPr lang="ru-RU" smtClean="0"/>
              <a:t>26.01.2013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4E1C-B95A-480B-A6C1-AB7904ABD8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174C0-78BD-46F7-8C7C-580FBF8E8923}" type="datetimeFigureOut">
              <a:rPr lang="ru-RU" smtClean="0"/>
              <a:t>26.01.2013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4E1C-B95A-480B-A6C1-AB7904ABD8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174C0-78BD-46F7-8C7C-580FBF8E8923}" type="datetimeFigureOut">
              <a:rPr lang="ru-RU" smtClean="0"/>
              <a:t>26.01.2013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4E1C-B95A-480B-A6C1-AB7904ABD8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174C0-78BD-46F7-8C7C-580FBF8E8923}" type="datetimeFigureOut">
              <a:rPr lang="ru-RU" smtClean="0"/>
              <a:t>26.01.2013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4E1C-B95A-480B-A6C1-AB7904ABD8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174C0-78BD-46F7-8C7C-580FBF8E8923}" type="datetimeFigureOut">
              <a:rPr lang="ru-RU" smtClean="0"/>
              <a:t>26.01.2013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4E1C-B95A-480B-A6C1-AB7904ABD8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174C0-78BD-46F7-8C7C-580FBF8E8923}" type="datetimeFigureOut">
              <a:rPr lang="ru-RU" smtClean="0"/>
              <a:t>26.01.2013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4E1C-B95A-480B-A6C1-AB7904ABD8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174C0-78BD-46F7-8C7C-580FBF8E8923}" type="datetimeFigureOut">
              <a:rPr lang="ru-RU" smtClean="0"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94E1C-B95A-480B-A6C1-AB7904ABD87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ru-RU" dirty="0"/>
          </a:p>
        </p:txBody>
      </p:sp>
      <p:pic>
        <p:nvPicPr>
          <p:cNvPr id="2050" name="Picture 2" descr="d:\Users\1\Desktop\животные\колючий муравьед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7272808" cy="446449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ru-RU" dirty="0"/>
          </a:p>
        </p:txBody>
      </p:sp>
      <p:pic>
        <p:nvPicPr>
          <p:cNvPr id="10242" name="Picture 2" descr="d:\Users\1\Desktop\животные\попугай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84784"/>
            <a:ext cx="6336704" cy="489654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ru-RU" dirty="0"/>
          </a:p>
        </p:txBody>
      </p:sp>
      <p:pic>
        <p:nvPicPr>
          <p:cNvPr id="11266" name="Picture 2" descr="d:\Users\1\Desktop\животные\кенгуру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ru-RU" dirty="0"/>
          </a:p>
        </p:txBody>
      </p:sp>
      <p:pic>
        <p:nvPicPr>
          <p:cNvPr id="12290" name="Picture 2" descr="d:\Users\1\Desktop\животные\карликовая сумчата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00200"/>
            <a:ext cx="6192687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ru-RU" dirty="0"/>
          </a:p>
        </p:txBody>
      </p:sp>
      <p:pic>
        <p:nvPicPr>
          <p:cNvPr id="13314" name="Picture 2" descr="d:\Users\1\Desktop\животные\зимородок хохоту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5405" y="1600200"/>
            <a:ext cx="6793190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ru-RU" dirty="0"/>
          </a:p>
        </p:txBody>
      </p:sp>
      <p:pic>
        <p:nvPicPr>
          <p:cNvPr id="14338" name="Picture 2" descr="d:\Users\1\Desktop\животные\утконос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904" y="1672705"/>
            <a:ext cx="6476191" cy="438095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ru-RU" dirty="0"/>
          </a:p>
        </p:txBody>
      </p:sp>
      <p:pic>
        <p:nvPicPr>
          <p:cNvPr id="15362" name="Picture 2" descr="d:\Users\1\Desktop\животные\какаду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62906"/>
            <a:ext cx="6096000" cy="44005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ru-RU" dirty="0"/>
          </a:p>
        </p:txBody>
      </p:sp>
      <p:pic>
        <p:nvPicPr>
          <p:cNvPr id="16386" name="Picture 2" descr="d:\Users\1\Desktop\животные\гофрированная ящер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4"/>
            <a:ext cx="6840760" cy="482453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ru-RU" dirty="0"/>
          </a:p>
        </p:txBody>
      </p:sp>
      <p:pic>
        <p:nvPicPr>
          <p:cNvPr id="17410" name="Picture 2" descr="d:\Users\1\Desktop\животные\кроли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340768"/>
            <a:ext cx="6696744" cy="482453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ru-RU" dirty="0"/>
          </a:p>
        </p:txBody>
      </p:sp>
      <p:pic>
        <p:nvPicPr>
          <p:cNvPr id="18434" name="Picture 2" descr="d:\Users\1\Desktop\животные\буйвол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5437" y="1720056"/>
            <a:ext cx="5953125" cy="42862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ru-RU" dirty="0"/>
          </a:p>
        </p:txBody>
      </p:sp>
      <p:pic>
        <p:nvPicPr>
          <p:cNvPr id="19458" name="Picture 2" descr="d:\Users\1\Desktop\животные\emu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84784"/>
            <a:ext cx="5976664" cy="468051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ru-RU" dirty="0"/>
          </a:p>
        </p:txBody>
      </p:sp>
      <p:pic>
        <p:nvPicPr>
          <p:cNvPr id="1026" name="Picture 2" descr="d:\Users\1\Desktop\животные\лирохвос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84784"/>
            <a:ext cx="6048672" cy="504056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ru-RU" dirty="0"/>
          </a:p>
        </p:txBody>
      </p:sp>
      <p:pic>
        <p:nvPicPr>
          <p:cNvPr id="20482" name="Picture 2" descr="d:\Users\1\Desktop\животные\волнистый попугайчи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600200"/>
            <a:ext cx="4680520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ru-RU" dirty="0"/>
          </a:p>
        </p:txBody>
      </p:sp>
      <p:pic>
        <p:nvPicPr>
          <p:cNvPr id="3074" name="Picture 2" descr="d:\Users\1\Desktop\животные\коал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3273" y="1600200"/>
            <a:ext cx="5657454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ru-RU" dirty="0"/>
          </a:p>
        </p:txBody>
      </p:sp>
      <p:pic>
        <p:nvPicPr>
          <p:cNvPr id="4098" name="Picture 2" descr="d:\Users\1\Desktop\животные\крокодил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5450" y="1705769"/>
            <a:ext cx="5753100" cy="431482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ru-RU" dirty="0"/>
          </a:p>
        </p:txBody>
      </p:sp>
      <p:pic>
        <p:nvPicPr>
          <p:cNvPr id="5122" name="Picture 2" descr="d:\Users\1\Desktop\животные\регент шалашни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556792"/>
            <a:ext cx="6264696" cy="468052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ru-RU" dirty="0"/>
          </a:p>
        </p:txBody>
      </p:sp>
      <p:pic>
        <p:nvPicPr>
          <p:cNvPr id="6146" name="Picture 2" descr="d:\Users\1\Desktop\животные\крыса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2916" y="1600200"/>
            <a:ext cx="6038167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ru-RU" dirty="0"/>
          </a:p>
        </p:txBody>
      </p:sp>
      <p:pic>
        <p:nvPicPr>
          <p:cNvPr id="7170" name="Picture 2" descr="d:\Users\1\Desktop\животные\динг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6528" y="1600200"/>
            <a:ext cx="5870943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ru-RU" dirty="0"/>
          </a:p>
        </p:txBody>
      </p:sp>
      <p:pic>
        <p:nvPicPr>
          <p:cNvPr id="8194" name="Picture 2" descr="d:\Users\1\Desktop\животные\кускус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340769"/>
            <a:ext cx="6840760" cy="496855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ru-RU" dirty="0"/>
          </a:p>
        </p:txBody>
      </p:sp>
      <p:pic>
        <p:nvPicPr>
          <p:cNvPr id="9218" name="Picture 2" descr="d:\Users\1\Desktop\животные\ехидн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4784"/>
            <a:ext cx="6912768" cy="475252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80</Words>
  <Application>Microsoft Office PowerPoint</Application>
  <PresentationFormat>Экран (4:3)</PresentationFormat>
  <Paragraphs>20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What is it?</vt:lpstr>
      <vt:lpstr>What is it?</vt:lpstr>
      <vt:lpstr>What is it?</vt:lpstr>
      <vt:lpstr>What is it?</vt:lpstr>
      <vt:lpstr>What is it?</vt:lpstr>
      <vt:lpstr>What is it?</vt:lpstr>
      <vt:lpstr>What is it?</vt:lpstr>
      <vt:lpstr>What is it?</vt:lpstr>
      <vt:lpstr>What is it?</vt:lpstr>
      <vt:lpstr>What is it?</vt:lpstr>
      <vt:lpstr>What is it?</vt:lpstr>
      <vt:lpstr>What is it?</vt:lpstr>
      <vt:lpstr>What is it?</vt:lpstr>
      <vt:lpstr>What is it?</vt:lpstr>
      <vt:lpstr>What is it?</vt:lpstr>
      <vt:lpstr>What is it?</vt:lpstr>
      <vt:lpstr>What is it?</vt:lpstr>
      <vt:lpstr>What is it?</vt:lpstr>
      <vt:lpstr>What is it?</vt:lpstr>
      <vt:lpstr>What is it?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it?</dc:title>
  <dc:creator>1</dc:creator>
  <cp:lastModifiedBy>1</cp:lastModifiedBy>
  <cp:revision>22</cp:revision>
  <dcterms:created xsi:type="dcterms:W3CDTF">2013-01-26T05:01:19Z</dcterms:created>
  <dcterms:modified xsi:type="dcterms:W3CDTF">2013-01-26T06:48:42Z</dcterms:modified>
</cp:coreProperties>
</file>