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</p:sldMasterIdLst>
  <p:sldIdLst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8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250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01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109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465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41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754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9630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19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432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8100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222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210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755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07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48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9914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385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22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4775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0906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928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87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186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08.12.2011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366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package" Target="../embeddings/_____Microsoft_Excel9.xls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package" Target="../embeddings/_____Microsoft_Excel10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package" Target="../embeddings/_____Microsoft_Excel11.xls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package" Target="../embeddings/_____Microsoft_Excel12.xls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emf"/><Relationship Id="rId4" Type="http://schemas.openxmlformats.org/officeDocument/2006/relationships/package" Target="../embeddings/_____Microsoft_Excel13.xls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5.emf"/><Relationship Id="rId4" Type="http://schemas.openxmlformats.org/officeDocument/2006/relationships/package" Target="../embeddings/_____Microsoft_Excel14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_____Microsoft_Excel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_____Microsoft_Excel2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_____Microsoft_Excel3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package" Target="../embeddings/_____Microsoft_Excel4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package" Target="../embeddings/_____Microsoft_Excel5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package" Target="../embeddings/_____Microsoft_Excel6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package" Target="../embeddings/_____Microsoft_Excel7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package" Target="../embeddings/_____Microsoft_Excel8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772400" cy="1722496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9600" i="1" dirty="0" smtClean="0">
                <a:latin typeface="Century Schoolbook" pitchFamily="18" charset="0"/>
              </a:rPr>
              <a:t>Кроссворд</a:t>
            </a:r>
            <a:endParaRPr lang="ru-RU" sz="9600" i="1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680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№9.Какое растение на гербах</a:t>
            </a:r>
            <a:b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</a:b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символизирует успех и расцвет.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008137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88329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№10.На Руси летопись,</a:t>
            </a:r>
            <a:b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</a:b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а в Европе...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095662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24989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№11.Какое животное на гербах символизирует отвагу и великодушие?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809395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01492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№12.Самый древний и долговечный материал для письма.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691380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2051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№13.Как нумизматы называют</a:t>
            </a:r>
            <a:b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</a:b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надписи на монетах?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264428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15119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96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Молодцы!!!</a:t>
            </a:r>
            <a:endParaRPr lang="ru-RU" sz="9600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909078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766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869160"/>
            <a:ext cx="7772400" cy="1290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>
                <a:solidFill>
                  <a:srgbClr val="10CF9B">
                    <a:tint val="90000"/>
                    <a:satMod val="125000"/>
                  </a:srgbClr>
                </a:solidFill>
              </a:rPr>
              <a:t>№1. </a:t>
            </a: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Как в Российской империи назывались бумажные деньги?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52790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754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869160"/>
            <a:ext cx="7772400" cy="1290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№2. Наука тайн, легенд и загадок?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678131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26227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869160"/>
            <a:ext cx="7772400" cy="1290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№3. Какой цвет на гербах символизирует храбрость?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406571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7787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301208"/>
            <a:ext cx="7772400" cy="1290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№4. Затраты на изготовление монеты называют ее реальной стоимостью. Как называется стоимость монеты в рамках денежного обращения?</a:t>
            </a:r>
            <a:endParaRPr lang="ru-RU" sz="32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870351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15365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869160"/>
            <a:ext cx="8640960" cy="1290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>
                <a:solidFill>
                  <a:srgbClr val="10CF9B">
                    <a:tint val="90000"/>
                    <a:satMod val="125000"/>
                  </a:srgbClr>
                </a:solidFill>
              </a:rPr>
              <a:t>№5. </a:t>
            </a: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Памятник </a:t>
            </a:r>
            <a:r>
              <a:rPr lang="ru-RU" sz="3600" dirty="0">
                <a:solidFill>
                  <a:srgbClr val="10CF9B">
                    <a:tint val="90000"/>
                    <a:satMod val="125000"/>
                  </a:srgbClr>
                </a:solidFill>
              </a:rPr>
              <a:t>истории, </a:t>
            </a: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который дает </a:t>
            </a:r>
            <a:r>
              <a:rPr lang="ru-RU" sz="3600" dirty="0">
                <a:solidFill>
                  <a:srgbClr val="10CF9B">
                    <a:tint val="90000"/>
                    <a:satMod val="125000"/>
                  </a:srgbClr>
                </a:solidFill>
              </a:rPr>
              <a:t>информацию о жизни </a:t>
            </a: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людей в прошлом.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254430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45252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869160"/>
            <a:ext cx="8640960" cy="129044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№6. Письмо при помощи рисунка.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041401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9004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653136"/>
            <a:ext cx="9144000" cy="187220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№7. Эта вспомогательная историческая дисциплина занимается изучением  собственных имен географических объектов.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84825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48617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25144"/>
            <a:ext cx="9144000" cy="151216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№8.В этой стране государственной</a:t>
            </a:r>
            <a:b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</a:br>
            <a:r>
              <a:rPr lang="ru-RU" sz="3600" dirty="0" smtClean="0">
                <a:solidFill>
                  <a:srgbClr val="10CF9B">
                    <a:tint val="90000"/>
                    <a:satMod val="125000"/>
                  </a:srgbClr>
                </a:solidFill>
              </a:rPr>
              <a:t>валютой является юань.</a:t>
            </a:r>
            <a:endParaRPr lang="ru-RU" sz="3600" dirty="0">
              <a:solidFill>
                <a:schemeClr val="accent3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415477"/>
              </p:ext>
            </p:extLst>
          </p:nvPr>
        </p:nvGraphicFramePr>
        <p:xfrm>
          <a:off x="611188" y="260350"/>
          <a:ext cx="815340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Лист" r:id="rId4" imgW="8153400" imgH="4429034" progId="Excel.Sheet.12">
                  <p:embed/>
                </p:oleObj>
              </mc:Choice>
              <mc:Fallback>
                <p:oleObj name="Лист" r:id="rId4" imgW="8153400" imgH="4429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188" y="260350"/>
                        <a:ext cx="8153400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86244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</TotalTime>
  <Words>130</Words>
  <Application>Microsoft Office PowerPoint</Application>
  <PresentationFormat>Экран (4:3)</PresentationFormat>
  <Paragraphs>15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Поток</vt:lpstr>
      <vt:lpstr>1_Поток</vt:lpstr>
      <vt:lpstr>2_Поток</vt:lpstr>
      <vt:lpstr>Лист</vt:lpstr>
      <vt:lpstr>Кроссворд</vt:lpstr>
      <vt:lpstr>№1. Как в Российской империи назывались бумажные деньги?</vt:lpstr>
      <vt:lpstr>№2. Наука тайн, легенд и загадок?</vt:lpstr>
      <vt:lpstr>№3. Какой цвет на гербах символизирует храбрость?</vt:lpstr>
      <vt:lpstr>№4. Затраты на изготовление монеты называют ее реальной стоимостью. Как называется стоимость монеты в рамках денежного обращения?</vt:lpstr>
      <vt:lpstr>№5. Памятник истории, который дает информацию о жизни людей в прошлом.</vt:lpstr>
      <vt:lpstr>№6. Письмо при помощи рисунка.</vt:lpstr>
      <vt:lpstr>№7. Эта вспомогательная историческая дисциплина занимается изучением  собственных имен географических объектов.</vt:lpstr>
      <vt:lpstr>№8.В этой стране государственной валютой является юань.</vt:lpstr>
      <vt:lpstr>№9.Какое растение на гербах символизирует успех и расцвет.</vt:lpstr>
      <vt:lpstr>№10.На Руси летопись, а в Европе...</vt:lpstr>
      <vt:lpstr>№11.Какое животное на гербах символизирует отвагу и великодушие?</vt:lpstr>
      <vt:lpstr>№12.Самый древний и долговечный материал для письма.</vt:lpstr>
      <vt:lpstr>№13.Как нумизматы называют надписи на монетах?</vt:lpstr>
      <vt:lpstr>Молодцы!!!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Кроссворд</dc:title>
  <cp:lastModifiedBy>Rimmasik</cp:lastModifiedBy>
  <cp:revision>11</cp:revision>
  <dcterms:modified xsi:type="dcterms:W3CDTF">2011-12-08T19:37:45Z</dcterms:modified>
</cp:coreProperties>
</file>