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2" r:id="rId6"/>
    <p:sldId id="261" r:id="rId7"/>
    <p:sldId id="264" r:id="rId8"/>
    <p:sldId id="265" r:id="rId9"/>
    <p:sldId id="273" r:id="rId10"/>
    <p:sldId id="274" r:id="rId11"/>
    <p:sldId id="275" r:id="rId12"/>
    <p:sldId id="268" r:id="rId13"/>
    <p:sldId id="270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706DE-BF2B-4F4C-8E7C-451C13B7FD1B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931EF40-437C-4A68-9432-7D999A6FB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706DE-BF2B-4F4C-8E7C-451C13B7FD1B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EF40-437C-4A68-9432-7D999A6FB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706DE-BF2B-4F4C-8E7C-451C13B7FD1B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EF40-437C-4A68-9432-7D999A6FB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706DE-BF2B-4F4C-8E7C-451C13B7FD1B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931EF40-437C-4A68-9432-7D999A6FB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706DE-BF2B-4F4C-8E7C-451C13B7FD1B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EF40-437C-4A68-9432-7D999A6FB8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706DE-BF2B-4F4C-8E7C-451C13B7FD1B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EF40-437C-4A68-9432-7D999A6FB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706DE-BF2B-4F4C-8E7C-451C13B7FD1B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931EF40-437C-4A68-9432-7D999A6FB8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706DE-BF2B-4F4C-8E7C-451C13B7FD1B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EF40-437C-4A68-9432-7D999A6FB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706DE-BF2B-4F4C-8E7C-451C13B7FD1B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EF40-437C-4A68-9432-7D999A6FB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706DE-BF2B-4F4C-8E7C-451C13B7FD1B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EF40-437C-4A68-9432-7D999A6FB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706DE-BF2B-4F4C-8E7C-451C13B7FD1B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EF40-437C-4A68-9432-7D999A6FB8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76706DE-BF2B-4F4C-8E7C-451C13B7FD1B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931EF40-437C-4A68-9432-7D999A6FB8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Тема: «Число и цифра 8»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Урок математики в первом классе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звездочка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876" y="586788"/>
            <a:ext cx="3143272" cy="5612986"/>
          </a:xfrm>
          <a:prstGeom prst="rect">
            <a:avLst/>
          </a:prstGeom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000232" y="0"/>
            <a:ext cx="1857388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1+7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2+6      3+5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4+45+3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6+2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7+1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57356" y="1142984"/>
            <a:ext cx="292895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 smtClean="0"/>
              <a:t>6+2=8</a:t>
            </a:r>
          </a:p>
          <a:p>
            <a:r>
              <a:rPr lang="ru-RU" sz="6000" dirty="0" smtClean="0"/>
              <a:t>7+1=8</a:t>
            </a:r>
          </a:p>
          <a:p>
            <a:r>
              <a:rPr lang="ru-RU" sz="6000" dirty="0" smtClean="0"/>
              <a:t>8-3=5</a:t>
            </a:r>
          </a:p>
          <a:p>
            <a:r>
              <a:rPr lang="ru-RU" sz="6000" dirty="0" smtClean="0"/>
              <a:t>4+4=8</a:t>
            </a:r>
            <a:endParaRPr lang="ru-RU" sz="6000" dirty="0"/>
          </a:p>
        </p:txBody>
      </p:sp>
      <p:pic>
        <p:nvPicPr>
          <p:cNvPr id="3" name="Рисунок 2" descr="пончик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2971" y="857232"/>
            <a:ext cx="3318533" cy="478634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428625" y="1069975"/>
            <a:ext cx="428625" cy="142875"/>
          </a:xfrm>
          <a:prstGeom prst="rec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5400000">
            <a:off x="177801" y="1177925"/>
            <a:ext cx="500062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857250" y="1069975"/>
            <a:ext cx="428625" cy="142875"/>
          </a:xfrm>
          <a:prstGeom prst="rec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1285875" y="1069975"/>
            <a:ext cx="428625" cy="142875"/>
          </a:xfrm>
          <a:prstGeom prst="rec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714500" y="1069975"/>
            <a:ext cx="428625" cy="142875"/>
          </a:xfrm>
          <a:prstGeom prst="rec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2143125" y="1069975"/>
            <a:ext cx="428625" cy="142875"/>
          </a:xfrm>
          <a:prstGeom prst="rec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2571750" y="1069975"/>
            <a:ext cx="428625" cy="142875"/>
          </a:xfrm>
          <a:prstGeom prst="rec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3000375" y="1069975"/>
            <a:ext cx="428625" cy="142875"/>
          </a:xfrm>
          <a:prstGeom prst="rec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3429000" y="1069975"/>
            <a:ext cx="428625" cy="142875"/>
          </a:xfrm>
          <a:prstGeom prst="rect">
            <a:avLst/>
          </a:prstGeom>
          <a:solidFill>
            <a:srgbClr val="C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4500563" y="1069975"/>
            <a:ext cx="428625" cy="142875"/>
          </a:xfrm>
          <a:prstGeom prst="rec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4929188" y="1069975"/>
            <a:ext cx="428625" cy="142875"/>
          </a:xfrm>
          <a:prstGeom prst="rec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5357813" y="1069975"/>
            <a:ext cx="428625" cy="142875"/>
          </a:xfrm>
          <a:prstGeom prst="rec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5786438" y="1069975"/>
            <a:ext cx="428625" cy="142875"/>
          </a:xfrm>
          <a:prstGeom prst="rec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6215063" y="1069975"/>
            <a:ext cx="428625" cy="142875"/>
          </a:xfrm>
          <a:prstGeom prst="rec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6643688" y="1069975"/>
            <a:ext cx="428625" cy="142875"/>
          </a:xfrm>
          <a:prstGeom prst="rec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7072313" y="1069975"/>
            <a:ext cx="428625" cy="142875"/>
          </a:xfrm>
          <a:prstGeom prst="rect">
            <a:avLst/>
          </a:prstGeom>
          <a:solidFill>
            <a:srgbClr val="C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7500938" y="1069975"/>
            <a:ext cx="428625" cy="142875"/>
          </a:xfrm>
          <a:prstGeom prst="rect">
            <a:avLst/>
          </a:prstGeom>
          <a:solidFill>
            <a:srgbClr val="C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9" name="Дуга 38"/>
          <p:cNvSpPr/>
          <p:nvPr/>
        </p:nvSpPr>
        <p:spPr>
          <a:xfrm>
            <a:off x="428625" y="785813"/>
            <a:ext cx="3429000" cy="714375"/>
          </a:xfrm>
          <a:prstGeom prst="arc">
            <a:avLst>
              <a:gd name="adj1" fmla="val 10885074"/>
              <a:gd name="adj2" fmla="val 21459044"/>
            </a:avLst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0" name="Дуга 39"/>
          <p:cNvSpPr/>
          <p:nvPr/>
        </p:nvSpPr>
        <p:spPr>
          <a:xfrm>
            <a:off x="4500563" y="785813"/>
            <a:ext cx="3429000" cy="714375"/>
          </a:xfrm>
          <a:prstGeom prst="arc">
            <a:avLst>
              <a:gd name="adj1" fmla="val 10885074"/>
              <a:gd name="adj2" fmla="val 21459044"/>
            </a:avLst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1928813" y="214313"/>
            <a:ext cx="4286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8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000750" y="214313"/>
            <a:ext cx="4286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643063" y="1285875"/>
            <a:ext cx="4286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7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429000" y="1285875"/>
            <a:ext cx="4286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643563" y="1357313"/>
            <a:ext cx="4286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6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286625" y="1357313"/>
            <a:ext cx="4286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2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214438" y="2643188"/>
            <a:ext cx="200025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7 + 1  =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3143250" y="2714625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8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1143000" y="350043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2071688" y="350043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7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3143250" y="350043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8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43188" y="3429000"/>
            <a:ext cx="5000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=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643063" y="3429000"/>
            <a:ext cx="5000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+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143000" y="4286250"/>
            <a:ext cx="214312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8  -  7 =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3143250" y="435768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1143000" y="514985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8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071688" y="514985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3143250" y="514985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7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643188" y="5078413"/>
            <a:ext cx="5000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=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643063" y="5078413"/>
            <a:ext cx="5000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-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857750" y="2643188"/>
            <a:ext cx="200025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6 + 2  =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6786563" y="2714625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8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4786313" y="350043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5715000" y="350043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6786563" y="350043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8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286500" y="3429000"/>
            <a:ext cx="50006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=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286375" y="3429000"/>
            <a:ext cx="50006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+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786313" y="4286250"/>
            <a:ext cx="214312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8  -  6 =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6786563" y="435768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70" name="Прямоугольник 69"/>
          <p:cNvSpPr/>
          <p:nvPr/>
        </p:nvSpPr>
        <p:spPr>
          <a:xfrm>
            <a:off x="4786313" y="514985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8</a:t>
            </a:r>
          </a:p>
        </p:txBody>
      </p:sp>
      <p:sp>
        <p:nvSpPr>
          <p:cNvPr id="71" name="Прямоугольник 70"/>
          <p:cNvSpPr/>
          <p:nvPr/>
        </p:nvSpPr>
        <p:spPr>
          <a:xfrm>
            <a:off x="5715000" y="514985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72" name="Прямоугольник 71"/>
          <p:cNvSpPr/>
          <p:nvPr/>
        </p:nvSpPr>
        <p:spPr>
          <a:xfrm>
            <a:off x="6786563" y="514985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6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286500" y="5078413"/>
            <a:ext cx="50006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=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286375" y="5078413"/>
            <a:ext cx="50006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-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428625" y="1069975"/>
            <a:ext cx="428625" cy="142875"/>
          </a:xfrm>
          <a:prstGeom prst="rec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rot="5400000">
            <a:off x="177801" y="1177925"/>
            <a:ext cx="500062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857250" y="1069975"/>
            <a:ext cx="428625" cy="142875"/>
          </a:xfrm>
          <a:prstGeom prst="rec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1285875" y="1069975"/>
            <a:ext cx="428625" cy="142875"/>
          </a:xfrm>
          <a:prstGeom prst="rec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714500" y="1069975"/>
            <a:ext cx="428625" cy="142875"/>
          </a:xfrm>
          <a:prstGeom prst="rec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2143125" y="1069975"/>
            <a:ext cx="428625" cy="142875"/>
          </a:xfrm>
          <a:prstGeom prst="rec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2571750" y="1069975"/>
            <a:ext cx="428625" cy="142875"/>
          </a:xfrm>
          <a:prstGeom prst="rect">
            <a:avLst/>
          </a:prstGeom>
          <a:solidFill>
            <a:srgbClr val="C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3000375" y="1069975"/>
            <a:ext cx="428625" cy="142875"/>
          </a:xfrm>
          <a:prstGeom prst="rect">
            <a:avLst/>
          </a:prstGeom>
          <a:solidFill>
            <a:srgbClr val="C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3429000" y="1069975"/>
            <a:ext cx="428625" cy="142875"/>
          </a:xfrm>
          <a:prstGeom prst="rect">
            <a:avLst/>
          </a:prstGeom>
          <a:solidFill>
            <a:srgbClr val="C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4500563" y="1069975"/>
            <a:ext cx="428625" cy="142875"/>
          </a:xfrm>
          <a:prstGeom prst="rec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4929188" y="1069975"/>
            <a:ext cx="428625" cy="142875"/>
          </a:xfrm>
          <a:prstGeom prst="rec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5357813" y="1069975"/>
            <a:ext cx="428625" cy="142875"/>
          </a:xfrm>
          <a:prstGeom prst="rec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5786438" y="1069975"/>
            <a:ext cx="428625" cy="142875"/>
          </a:xfrm>
          <a:prstGeom prst="rect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6215063" y="1069975"/>
            <a:ext cx="428625" cy="142875"/>
          </a:xfrm>
          <a:prstGeom prst="rect">
            <a:avLst/>
          </a:prstGeom>
          <a:solidFill>
            <a:srgbClr val="C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6643688" y="1069975"/>
            <a:ext cx="428625" cy="142875"/>
          </a:xfrm>
          <a:prstGeom prst="rect">
            <a:avLst/>
          </a:prstGeom>
          <a:solidFill>
            <a:srgbClr val="C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7072313" y="1069975"/>
            <a:ext cx="428625" cy="142875"/>
          </a:xfrm>
          <a:prstGeom prst="rect">
            <a:avLst/>
          </a:prstGeom>
          <a:solidFill>
            <a:srgbClr val="C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7500938" y="1069975"/>
            <a:ext cx="428625" cy="142875"/>
          </a:xfrm>
          <a:prstGeom prst="rect">
            <a:avLst/>
          </a:prstGeom>
          <a:solidFill>
            <a:srgbClr val="C00000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9" name="Дуга 38"/>
          <p:cNvSpPr/>
          <p:nvPr/>
        </p:nvSpPr>
        <p:spPr>
          <a:xfrm>
            <a:off x="428625" y="785813"/>
            <a:ext cx="3429000" cy="714375"/>
          </a:xfrm>
          <a:prstGeom prst="arc">
            <a:avLst>
              <a:gd name="adj1" fmla="val 10885074"/>
              <a:gd name="adj2" fmla="val 21459044"/>
            </a:avLst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0" name="Дуга 39"/>
          <p:cNvSpPr/>
          <p:nvPr/>
        </p:nvSpPr>
        <p:spPr>
          <a:xfrm>
            <a:off x="4500563" y="785813"/>
            <a:ext cx="3429000" cy="714375"/>
          </a:xfrm>
          <a:prstGeom prst="arc">
            <a:avLst>
              <a:gd name="adj1" fmla="val 10885074"/>
              <a:gd name="adj2" fmla="val 21459044"/>
            </a:avLst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1928813" y="214313"/>
            <a:ext cx="4286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8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000750" y="214313"/>
            <a:ext cx="4286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8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357313" y="1285875"/>
            <a:ext cx="4286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5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071813" y="1285875"/>
            <a:ext cx="4286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3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357813" y="1285875"/>
            <a:ext cx="4286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4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929438" y="1357313"/>
            <a:ext cx="4286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4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1143000" y="350043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2071688" y="350043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3143250" y="350043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8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43188" y="3429000"/>
            <a:ext cx="5000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=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643063" y="3429000"/>
            <a:ext cx="5000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+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1143000" y="514985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8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2071688" y="514985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3143250" y="5149850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643188" y="5078413"/>
            <a:ext cx="5000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=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643063" y="5078413"/>
            <a:ext cx="5000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-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4786313" y="350043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5715000" y="350043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6786563" y="350043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8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286500" y="3429000"/>
            <a:ext cx="50006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=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286375" y="3429000"/>
            <a:ext cx="50006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+</a:t>
            </a:r>
          </a:p>
        </p:txBody>
      </p:sp>
      <p:sp>
        <p:nvSpPr>
          <p:cNvPr id="70" name="Прямоугольник 69"/>
          <p:cNvSpPr/>
          <p:nvPr/>
        </p:nvSpPr>
        <p:spPr>
          <a:xfrm>
            <a:off x="4786313" y="4500563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8</a:t>
            </a:r>
          </a:p>
        </p:txBody>
      </p:sp>
      <p:sp>
        <p:nvSpPr>
          <p:cNvPr id="71" name="Прямоугольник 70"/>
          <p:cNvSpPr/>
          <p:nvPr/>
        </p:nvSpPr>
        <p:spPr>
          <a:xfrm>
            <a:off x="5715000" y="4500563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72" name="Прямоугольник 71"/>
          <p:cNvSpPr/>
          <p:nvPr/>
        </p:nvSpPr>
        <p:spPr>
          <a:xfrm>
            <a:off x="6786563" y="4500563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4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286500" y="4429125"/>
            <a:ext cx="50006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=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286375" y="4429125"/>
            <a:ext cx="50006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-</a:t>
            </a:r>
          </a:p>
        </p:txBody>
      </p:sp>
      <p:sp>
        <p:nvSpPr>
          <p:cNvPr id="75" name="Прямоугольник 74"/>
          <p:cNvSpPr/>
          <p:nvPr/>
        </p:nvSpPr>
        <p:spPr>
          <a:xfrm>
            <a:off x="1143000" y="264318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76" name="Прямоугольник 75"/>
          <p:cNvSpPr/>
          <p:nvPr/>
        </p:nvSpPr>
        <p:spPr>
          <a:xfrm>
            <a:off x="2071688" y="264318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77" name="Прямоугольник 76"/>
          <p:cNvSpPr/>
          <p:nvPr/>
        </p:nvSpPr>
        <p:spPr>
          <a:xfrm>
            <a:off x="3143250" y="264318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8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2643188" y="2571750"/>
            <a:ext cx="5000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=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1643063" y="2571750"/>
            <a:ext cx="5000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+</a:t>
            </a:r>
          </a:p>
        </p:txBody>
      </p:sp>
      <p:sp>
        <p:nvSpPr>
          <p:cNvPr id="80" name="Прямоугольник 79"/>
          <p:cNvSpPr/>
          <p:nvPr/>
        </p:nvSpPr>
        <p:spPr>
          <a:xfrm>
            <a:off x="1143000" y="435768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8</a:t>
            </a:r>
          </a:p>
        </p:txBody>
      </p:sp>
      <p:sp>
        <p:nvSpPr>
          <p:cNvPr id="81" name="Прямоугольник 80"/>
          <p:cNvSpPr/>
          <p:nvPr/>
        </p:nvSpPr>
        <p:spPr>
          <a:xfrm>
            <a:off x="2071688" y="435768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3143250" y="4357688"/>
            <a:ext cx="57150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2643188" y="4286250"/>
            <a:ext cx="5000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=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1643063" y="4286250"/>
            <a:ext cx="500062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+mn-cs"/>
              </a:rPr>
              <a:t>-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875355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7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Спасибо за урок.</a:t>
            </a:r>
          </a:p>
        </p:txBody>
      </p:sp>
      <p:pic>
        <p:nvPicPr>
          <p:cNvPr id="3" name="Рисунок 2" descr="цветы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1785926"/>
            <a:ext cx="6667500" cy="44672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незнайка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24" y="1571612"/>
            <a:ext cx="2428892" cy="3960150"/>
          </a:xfrm>
        </p:spPr>
      </p:pic>
      <p:sp>
        <p:nvSpPr>
          <p:cNvPr id="5" name="Прямоугольник 4"/>
          <p:cNvSpPr/>
          <p:nvPr/>
        </p:nvSpPr>
        <p:spPr>
          <a:xfrm>
            <a:off x="3500430" y="1714488"/>
            <a:ext cx="507209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В школу мы пришли учиться,</a:t>
            </a:r>
          </a:p>
          <a:p>
            <a:r>
              <a:rPr lang="ru-RU" dirty="0" smtClean="0"/>
              <a:t>    В жизни это пригодится!</a:t>
            </a:r>
          </a:p>
          <a:p>
            <a:r>
              <a:rPr lang="ru-RU" dirty="0" smtClean="0"/>
              <a:t>    Тот, кто хочет много знать,</a:t>
            </a:r>
          </a:p>
          <a:p>
            <a:r>
              <a:rPr lang="ru-RU" dirty="0" smtClean="0"/>
              <a:t>     Должен сам все постигать!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  Встало </a:t>
            </a:r>
            <a:r>
              <a:rPr lang="ru-RU" dirty="0"/>
              <a:t>солнышко давно,</a:t>
            </a:r>
          </a:p>
          <a:p>
            <a:r>
              <a:rPr lang="ru-RU" dirty="0"/>
              <a:t>    Заглянуло к нам в окно,</a:t>
            </a:r>
          </a:p>
          <a:p>
            <a:r>
              <a:rPr lang="ru-RU" dirty="0"/>
              <a:t>    На урок торопит нас</a:t>
            </a:r>
          </a:p>
          <a:p>
            <a:r>
              <a:rPr lang="ru-RU" dirty="0"/>
              <a:t>    Математика сейчас.</a:t>
            </a:r>
          </a:p>
          <a:p>
            <a:r>
              <a:rPr lang="ru-RU" dirty="0"/>
              <a:t>    Пожелаем всем удачи – </a:t>
            </a:r>
          </a:p>
          <a:p>
            <a:r>
              <a:rPr lang="ru-RU" dirty="0"/>
              <a:t>    За работу в добрый час!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71802" y="1714488"/>
            <a:ext cx="5919798" cy="4365637"/>
          </a:xfrm>
        </p:spPr>
        <p:txBody>
          <a:bodyPr/>
          <a:lstStyle/>
          <a:p>
            <a:r>
              <a:rPr lang="ru-RU" dirty="0" smtClean="0"/>
              <a:t>А теперь вперед – за дело.</a:t>
            </a:r>
          </a:p>
          <a:p>
            <a:r>
              <a:rPr lang="ru-RU" dirty="0" smtClean="0"/>
              <a:t> Математика нас ждет, </a:t>
            </a:r>
          </a:p>
          <a:p>
            <a:r>
              <a:rPr lang="ru-RU" dirty="0" smtClean="0"/>
              <a:t>Начинаем устный счет.</a:t>
            </a:r>
          </a:p>
          <a:p>
            <a:endParaRPr lang="ru-RU" dirty="0"/>
          </a:p>
        </p:txBody>
      </p:sp>
      <p:pic>
        <p:nvPicPr>
          <p:cNvPr id="4" name="Рисунок 3" descr="незнайк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938" y="1785926"/>
            <a:ext cx="2998331" cy="37862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9600" dirty="0" smtClean="0"/>
              <a:t> 7-2  3+2  5+2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5400" dirty="0" smtClean="0"/>
              <a:t>           1+6</a:t>
            </a:r>
          </a:p>
          <a:p>
            <a:pPr>
              <a:buNone/>
            </a:pPr>
            <a:r>
              <a:rPr lang="ru-RU" sz="5400" dirty="0" smtClean="0"/>
              <a:t>           2+5</a:t>
            </a:r>
          </a:p>
          <a:p>
            <a:pPr>
              <a:buNone/>
            </a:pPr>
            <a:r>
              <a:rPr lang="ru-RU" sz="5400" dirty="0" smtClean="0"/>
              <a:t>           3+4</a:t>
            </a:r>
          </a:p>
          <a:p>
            <a:pPr>
              <a:buNone/>
            </a:pPr>
            <a:r>
              <a:rPr lang="ru-RU" sz="5400" dirty="0" smtClean="0"/>
              <a:t>           4+3</a:t>
            </a:r>
          </a:p>
          <a:p>
            <a:pPr>
              <a:buNone/>
            </a:pPr>
            <a:r>
              <a:rPr lang="ru-RU" sz="5400" dirty="0" smtClean="0"/>
              <a:t>           5+2</a:t>
            </a:r>
          </a:p>
          <a:p>
            <a:pPr>
              <a:buNone/>
            </a:pPr>
            <a:r>
              <a:rPr lang="ru-RU" sz="5400" dirty="0" smtClean="0"/>
              <a:t>           6+1 </a:t>
            </a:r>
          </a:p>
          <a:p>
            <a:endParaRPr lang="ru-RU" dirty="0"/>
          </a:p>
        </p:txBody>
      </p:sp>
      <p:pic>
        <p:nvPicPr>
          <p:cNvPr id="4" name="Рисунок 3" descr="дев 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3532" y="1571612"/>
            <a:ext cx="2218864" cy="48236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урока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04800" y="1554162"/>
            <a:ext cx="5195894" cy="4525963"/>
          </a:xfrm>
        </p:spPr>
        <p:txBody>
          <a:bodyPr>
            <a:normAutofit fontScale="92500"/>
          </a:bodyPr>
          <a:lstStyle/>
          <a:p>
            <a:r>
              <a:rPr lang="ru-RU" sz="2800" dirty="0" smtClean="0"/>
              <a:t>-Мы определим место числа 8 на числовом отрезке, </a:t>
            </a:r>
          </a:p>
          <a:p>
            <a:r>
              <a:rPr lang="ru-RU" sz="2800" dirty="0" smtClean="0"/>
              <a:t>дадим характеристику числу 8, </a:t>
            </a:r>
          </a:p>
          <a:p>
            <a:r>
              <a:rPr lang="ru-RU" sz="2800" dirty="0" smtClean="0"/>
              <a:t>построим графическую модель числа, </a:t>
            </a:r>
          </a:p>
          <a:p>
            <a:r>
              <a:rPr lang="ru-RU" sz="2800" dirty="0" smtClean="0"/>
              <a:t>научимся изображать число 8 цифрой, </a:t>
            </a:r>
          </a:p>
          <a:p>
            <a:r>
              <a:rPr lang="ru-RU" sz="2800" dirty="0" smtClean="0"/>
              <a:t>поработаем над составом числа 8.</a:t>
            </a:r>
          </a:p>
          <a:p>
            <a:endParaRPr lang="ru-RU" dirty="0"/>
          </a:p>
        </p:txBody>
      </p:sp>
      <p:pic>
        <p:nvPicPr>
          <p:cNvPr id="7" name="Рисунок 6" descr="знайка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84" y="857232"/>
            <a:ext cx="2841779" cy="55721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23850" y="1628775"/>
            <a:ext cx="7791450" cy="966788"/>
            <a:chOff x="569" y="1061"/>
            <a:chExt cx="4908" cy="609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569" y="1061"/>
              <a:ext cx="4318" cy="222"/>
              <a:chOff x="204" y="1071"/>
              <a:chExt cx="3231" cy="363"/>
            </a:xfrm>
          </p:grpSpPr>
          <p:sp>
            <p:nvSpPr>
              <p:cNvPr id="3116" name="Line 4"/>
              <p:cNvSpPr>
                <a:spLocks noChangeShapeType="1"/>
              </p:cNvSpPr>
              <p:nvPr/>
            </p:nvSpPr>
            <p:spPr bwMode="auto">
              <a:xfrm>
                <a:off x="204" y="1207"/>
                <a:ext cx="3231" cy="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7" name="Line 5"/>
              <p:cNvSpPr>
                <a:spLocks noChangeShapeType="1"/>
              </p:cNvSpPr>
              <p:nvPr/>
            </p:nvSpPr>
            <p:spPr bwMode="auto">
              <a:xfrm>
                <a:off x="204" y="1071"/>
                <a:ext cx="0" cy="36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8" name="Line 6"/>
              <p:cNvSpPr>
                <a:spLocks noChangeShapeType="1"/>
              </p:cNvSpPr>
              <p:nvPr/>
            </p:nvSpPr>
            <p:spPr bwMode="auto">
              <a:xfrm>
                <a:off x="703" y="1071"/>
                <a:ext cx="0" cy="36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9" name="Line 7"/>
              <p:cNvSpPr>
                <a:spLocks noChangeShapeType="1"/>
              </p:cNvSpPr>
              <p:nvPr/>
            </p:nvSpPr>
            <p:spPr bwMode="auto">
              <a:xfrm>
                <a:off x="1156" y="1071"/>
                <a:ext cx="0" cy="36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0" name="Line 8"/>
              <p:cNvSpPr>
                <a:spLocks noChangeShapeType="1"/>
              </p:cNvSpPr>
              <p:nvPr/>
            </p:nvSpPr>
            <p:spPr bwMode="auto">
              <a:xfrm>
                <a:off x="1610" y="1071"/>
                <a:ext cx="0" cy="36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1" name="Line 9"/>
              <p:cNvSpPr>
                <a:spLocks noChangeShapeType="1"/>
              </p:cNvSpPr>
              <p:nvPr/>
            </p:nvSpPr>
            <p:spPr bwMode="auto">
              <a:xfrm>
                <a:off x="2064" y="1071"/>
                <a:ext cx="0" cy="36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2" name="Line 10"/>
              <p:cNvSpPr>
                <a:spLocks noChangeShapeType="1"/>
              </p:cNvSpPr>
              <p:nvPr/>
            </p:nvSpPr>
            <p:spPr bwMode="auto">
              <a:xfrm>
                <a:off x="2517" y="1071"/>
                <a:ext cx="0" cy="36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3" name="Line 11"/>
              <p:cNvSpPr>
                <a:spLocks noChangeShapeType="1"/>
              </p:cNvSpPr>
              <p:nvPr/>
            </p:nvSpPr>
            <p:spPr bwMode="auto">
              <a:xfrm>
                <a:off x="2971" y="1071"/>
                <a:ext cx="0" cy="36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24" name="Line 12"/>
              <p:cNvSpPr>
                <a:spLocks noChangeShapeType="1"/>
              </p:cNvSpPr>
              <p:nvPr/>
            </p:nvSpPr>
            <p:spPr bwMode="auto">
              <a:xfrm>
                <a:off x="3424" y="1071"/>
                <a:ext cx="0" cy="36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108" name="WordArt 13"/>
            <p:cNvSpPr>
              <a:spLocks noChangeArrowheads="1" noChangeShapeType="1" noTextEdit="1"/>
            </p:cNvSpPr>
            <p:nvPr/>
          </p:nvSpPr>
          <p:spPr bwMode="auto">
            <a:xfrm>
              <a:off x="1175" y="1340"/>
              <a:ext cx="117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1</a:t>
              </a:r>
            </a:p>
          </p:txBody>
        </p:sp>
        <p:sp>
          <p:nvSpPr>
            <p:cNvPr id="3109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1791" y="1333"/>
              <a:ext cx="162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2</a:t>
              </a:r>
            </a:p>
          </p:txBody>
        </p:sp>
        <p:sp>
          <p:nvSpPr>
            <p:cNvPr id="3110" name="WordArt 15"/>
            <p:cNvSpPr>
              <a:spLocks noChangeArrowheads="1" noChangeShapeType="1" noTextEdit="1"/>
            </p:cNvSpPr>
            <p:nvPr/>
          </p:nvSpPr>
          <p:spPr bwMode="auto">
            <a:xfrm>
              <a:off x="2368" y="1335"/>
              <a:ext cx="162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3</a:t>
              </a:r>
            </a:p>
          </p:txBody>
        </p:sp>
        <p:sp>
          <p:nvSpPr>
            <p:cNvPr id="3111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2994" y="1317"/>
              <a:ext cx="162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4</a:t>
              </a:r>
            </a:p>
          </p:txBody>
        </p:sp>
        <p:sp>
          <p:nvSpPr>
            <p:cNvPr id="3112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3572" y="1337"/>
              <a:ext cx="162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5</a:t>
              </a:r>
            </a:p>
          </p:txBody>
        </p:sp>
        <p:sp>
          <p:nvSpPr>
            <p:cNvPr id="3113" name="WordArt 18"/>
            <p:cNvSpPr>
              <a:spLocks noChangeArrowheads="1" noChangeShapeType="1" noTextEdit="1"/>
            </p:cNvSpPr>
            <p:nvPr/>
          </p:nvSpPr>
          <p:spPr bwMode="auto">
            <a:xfrm>
              <a:off x="4195" y="1298"/>
              <a:ext cx="162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6</a:t>
              </a:r>
            </a:p>
          </p:txBody>
        </p:sp>
        <p:sp>
          <p:nvSpPr>
            <p:cNvPr id="3114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4830" y="1298"/>
              <a:ext cx="162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latin typeface="Arial"/>
                  <a:cs typeface="Arial"/>
                </a:rPr>
                <a:t>7</a:t>
              </a:r>
            </a:p>
          </p:txBody>
        </p:sp>
        <p:sp>
          <p:nvSpPr>
            <p:cNvPr id="3115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5315" y="1295"/>
              <a:ext cx="162" cy="33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endPara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endParaRPr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7164388" y="1628775"/>
            <a:ext cx="863600" cy="431800"/>
            <a:chOff x="4513" y="1026"/>
            <a:chExt cx="544" cy="272"/>
          </a:xfrm>
        </p:grpSpPr>
        <p:sp>
          <p:nvSpPr>
            <p:cNvPr id="3105" name="Line 21"/>
            <p:cNvSpPr>
              <a:spLocks noChangeShapeType="1"/>
            </p:cNvSpPr>
            <p:nvPr/>
          </p:nvSpPr>
          <p:spPr bwMode="auto">
            <a:xfrm>
              <a:off x="4513" y="1117"/>
              <a:ext cx="5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06" name="Line 22"/>
            <p:cNvSpPr>
              <a:spLocks noChangeShapeType="1"/>
            </p:cNvSpPr>
            <p:nvPr/>
          </p:nvSpPr>
          <p:spPr bwMode="auto">
            <a:xfrm>
              <a:off x="5057" y="1026"/>
              <a:ext cx="0" cy="2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755650" y="3716338"/>
            <a:ext cx="2087563" cy="1944687"/>
            <a:chOff x="1800" y="4139"/>
            <a:chExt cx="1260" cy="1260"/>
          </a:xfrm>
        </p:grpSpPr>
        <p:grpSp>
          <p:nvGrpSpPr>
            <p:cNvPr id="6" name="Group 24"/>
            <p:cNvGrpSpPr>
              <a:grpSpLocks/>
            </p:cNvGrpSpPr>
            <p:nvPr/>
          </p:nvGrpSpPr>
          <p:grpSpPr bwMode="auto">
            <a:xfrm>
              <a:off x="1800" y="4139"/>
              <a:ext cx="1260" cy="1260"/>
              <a:chOff x="1800" y="4139"/>
              <a:chExt cx="1260" cy="1260"/>
            </a:xfrm>
          </p:grpSpPr>
          <p:sp>
            <p:nvSpPr>
              <p:cNvPr id="3098" name="Rectangle 25"/>
              <p:cNvSpPr>
                <a:spLocks noChangeArrowheads="1"/>
              </p:cNvSpPr>
              <p:nvPr/>
            </p:nvSpPr>
            <p:spPr bwMode="auto">
              <a:xfrm>
                <a:off x="1800" y="4139"/>
                <a:ext cx="1260" cy="1260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CC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99" name="Oval 26"/>
              <p:cNvSpPr>
                <a:spLocks noChangeArrowheads="1"/>
              </p:cNvSpPr>
              <p:nvPr/>
            </p:nvSpPr>
            <p:spPr bwMode="auto">
              <a:xfrm>
                <a:off x="1980" y="4319"/>
                <a:ext cx="180" cy="180"/>
              </a:xfrm>
              <a:prstGeom prst="ellipse">
                <a:avLst/>
              </a:prstGeom>
              <a:solidFill>
                <a:srgbClr val="000000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0" name="Oval 27"/>
              <p:cNvSpPr>
                <a:spLocks noChangeArrowheads="1"/>
              </p:cNvSpPr>
              <p:nvPr/>
            </p:nvSpPr>
            <p:spPr bwMode="auto">
              <a:xfrm>
                <a:off x="2340" y="4319"/>
                <a:ext cx="180" cy="180"/>
              </a:xfrm>
              <a:prstGeom prst="ellipse">
                <a:avLst/>
              </a:prstGeom>
              <a:solidFill>
                <a:srgbClr val="000000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1" name="Oval 28"/>
              <p:cNvSpPr>
                <a:spLocks noChangeArrowheads="1"/>
              </p:cNvSpPr>
              <p:nvPr/>
            </p:nvSpPr>
            <p:spPr bwMode="auto">
              <a:xfrm>
                <a:off x="2700" y="4319"/>
                <a:ext cx="180" cy="180"/>
              </a:xfrm>
              <a:prstGeom prst="ellipse">
                <a:avLst/>
              </a:prstGeom>
              <a:solidFill>
                <a:srgbClr val="000000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2" name="Oval 29"/>
              <p:cNvSpPr>
                <a:spLocks noChangeArrowheads="1"/>
              </p:cNvSpPr>
              <p:nvPr/>
            </p:nvSpPr>
            <p:spPr bwMode="auto">
              <a:xfrm>
                <a:off x="1980" y="4679"/>
                <a:ext cx="180" cy="180"/>
              </a:xfrm>
              <a:prstGeom prst="ellipse">
                <a:avLst/>
              </a:prstGeom>
              <a:solidFill>
                <a:srgbClr val="000000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3" name="Oval 30"/>
              <p:cNvSpPr>
                <a:spLocks noChangeArrowheads="1"/>
              </p:cNvSpPr>
              <p:nvPr/>
            </p:nvSpPr>
            <p:spPr bwMode="auto">
              <a:xfrm>
                <a:off x="2340" y="4679"/>
                <a:ext cx="180" cy="180"/>
              </a:xfrm>
              <a:prstGeom prst="ellipse">
                <a:avLst/>
              </a:prstGeom>
              <a:solidFill>
                <a:srgbClr val="000000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4" name="Oval 31"/>
              <p:cNvSpPr>
                <a:spLocks noChangeArrowheads="1"/>
              </p:cNvSpPr>
              <p:nvPr/>
            </p:nvSpPr>
            <p:spPr bwMode="auto">
              <a:xfrm>
                <a:off x="2700" y="4679"/>
                <a:ext cx="180" cy="180"/>
              </a:xfrm>
              <a:prstGeom prst="ellipse">
                <a:avLst/>
              </a:prstGeom>
              <a:solidFill>
                <a:srgbClr val="000000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097" name="Oval 32"/>
            <p:cNvSpPr>
              <a:spLocks noChangeArrowheads="1"/>
            </p:cNvSpPr>
            <p:nvPr/>
          </p:nvSpPr>
          <p:spPr bwMode="auto">
            <a:xfrm>
              <a:off x="1980" y="5039"/>
              <a:ext cx="180" cy="180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53" name="Oval 33"/>
          <p:cNvSpPr>
            <a:spLocks noChangeArrowheads="1"/>
          </p:cNvSpPr>
          <p:nvPr/>
        </p:nvSpPr>
        <p:spPr bwMode="auto">
          <a:xfrm>
            <a:off x="1704975" y="5076825"/>
            <a:ext cx="292100" cy="3175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7" name="Group 34"/>
          <p:cNvGrpSpPr>
            <a:grpSpLocks/>
          </p:cNvGrpSpPr>
          <p:nvPr/>
        </p:nvGrpSpPr>
        <p:grpSpPr bwMode="auto">
          <a:xfrm>
            <a:off x="4140200" y="3679825"/>
            <a:ext cx="1990725" cy="2049463"/>
            <a:chOff x="2608" y="2318"/>
            <a:chExt cx="1254" cy="1291"/>
          </a:xfrm>
        </p:grpSpPr>
        <p:sp>
          <p:nvSpPr>
            <p:cNvPr id="3088" name="Rectangle 35"/>
            <p:cNvSpPr>
              <a:spLocks noChangeArrowheads="1"/>
            </p:cNvSpPr>
            <p:nvPr/>
          </p:nvSpPr>
          <p:spPr bwMode="auto">
            <a:xfrm>
              <a:off x="2608" y="2318"/>
              <a:ext cx="1250" cy="1213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8" name="Group 36"/>
            <p:cNvGrpSpPr>
              <a:grpSpLocks/>
            </p:cNvGrpSpPr>
            <p:nvPr/>
          </p:nvGrpSpPr>
          <p:grpSpPr bwMode="auto">
            <a:xfrm>
              <a:off x="3046" y="2324"/>
              <a:ext cx="816" cy="1285"/>
              <a:chOff x="2212" y="775"/>
              <a:chExt cx="1440" cy="2162"/>
            </a:xfrm>
          </p:grpSpPr>
          <p:sp>
            <p:nvSpPr>
              <p:cNvPr id="3090" name="Arc 37"/>
              <p:cNvSpPr>
                <a:spLocks/>
              </p:cNvSpPr>
              <p:nvPr/>
            </p:nvSpPr>
            <p:spPr bwMode="auto">
              <a:xfrm rot="1277914" flipV="1">
                <a:off x="2782" y="1908"/>
                <a:ext cx="767" cy="1029"/>
              </a:xfrm>
              <a:custGeom>
                <a:avLst/>
                <a:gdLst>
                  <a:gd name="T0" fmla="*/ 0 w 21600"/>
                  <a:gd name="T1" fmla="*/ 0 h 31021"/>
                  <a:gd name="T2" fmla="*/ 1 w 21600"/>
                  <a:gd name="T3" fmla="*/ 1 h 31021"/>
                  <a:gd name="T4" fmla="*/ 0 w 21600"/>
                  <a:gd name="T5" fmla="*/ 1 h 31021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31021"/>
                  <a:gd name="T11" fmla="*/ 21600 w 21600"/>
                  <a:gd name="T12" fmla="*/ 31021 h 31021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31021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4863"/>
                      <a:pt x="20860" y="28084"/>
                      <a:pt x="19437" y="31021"/>
                    </a:cubicBezTo>
                  </a:path>
                  <a:path w="21600" h="31021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4863"/>
                      <a:pt x="20860" y="28084"/>
                      <a:pt x="19437" y="31021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9" name="Group 38"/>
              <p:cNvGrpSpPr>
                <a:grpSpLocks/>
              </p:cNvGrpSpPr>
              <p:nvPr/>
            </p:nvGrpSpPr>
            <p:grpSpPr bwMode="auto">
              <a:xfrm>
                <a:off x="2212" y="775"/>
                <a:ext cx="1440" cy="1996"/>
                <a:chOff x="2212" y="775"/>
                <a:chExt cx="1440" cy="1996"/>
              </a:xfrm>
            </p:grpSpPr>
            <p:sp>
              <p:nvSpPr>
                <p:cNvPr id="3092" name="Arc 39"/>
                <p:cNvSpPr>
                  <a:spLocks/>
                </p:cNvSpPr>
                <p:nvPr/>
              </p:nvSpPr>
              <p:spPr bwMode="auto">
                <a:xfrm rot="2366813">
                  <a:off x="2825" y="775"/>
                  <a:ext cx="827" cy="814"/>
                </a:xfrm>
                <a:custGeom>
                  <a:avLst/>
                  <a:gdLst>
                    <a:gd name="T0" fmla="*/ 0 w 43200"/>
                    <a:gd name="T1" fmla="*/ 0 h 43197"/>
                    <a:gd name="T2" fmla="*/ 0 w 43200"/>
                    <a:gd name="T3" fmla="*/ 0 h 43197"/>
                    <a:gd name="T4" fmla="*/ 0 w 43200"/>
                    <a:gd name="T5" fmla="*/ 0 h 43197"/>
                    <a:gd name="T6" fmla="*/ 0 60000 65536"/>
                    <a:gd name="T7" fmla="*/ 0 60000 65536"/>
                    <a:gd name="T8" fmla="*/ 0 60000 65536"/>
                    <a:gd name="T9" fmla="*/ 0 w 43200"/>
                    <a:gd name="T10" fmla="*/ 0 h 43197"/>
                    <a:gd name="T11" fmla="*/ 43200 w 43200"/>
                    <a:gd name="T12" fmla="*/ 43197 h 43197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00" h="43197" fill="none" extrusionOk="0">
                      <a:moveTo>
                        <a:pt x="21265" y="43197"/>
                      </a:moveTo>
                      <a:cubicBezTo>
                        <a:pt x="9468" y="43014"/>
                        <a:pt x="0" y="33399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2082"/>
                        <a:pt x="43183" y="22565"/>
                        <a:pt x="43151" y="23046"/>
                      </a:cubicBezTo>
                    </a:path>
                    <a:path w="43200" h="43197" stroke="0" extrusionOk="0">
                      <a:moveTo>
                        <a:pt x="21265" y="43197"/>
                      </a:moveTo>
                      <a:cubicBezTo>
                        <a:pt x="9468" y="43014"/>
                        <a:pt x="0" y="33399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33529" y="0"/>
                        <a:pt x="43200" y="9670"/>
                        <a:pt x="43200" y="21600"/>
                      </a:cubicBezTo>
                      <a:cubicBezTo>
                        <a:pt x="43200" y="22082"/>
                        <a:pt x="43183" y="22565"/>
                        <a:pt x="43151" y="23046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3" name="Arc 40"/>
                <p:cNvSpPr>
                  <a:spLocks/>
                </p:cNvSpPr>
                <p:nvPr/>
              </p:nvSpPr>
              <p:spPr bwMode="auto">
                <a:xfrm rot="608183" flipH="1" flipV="1">
                  <a:off x="2212" y="1499"/>
                  <a:ext cx="747" cy="1272"/>
                </a:xfrm>
                <a:custGeom>
                  <a:avLst/>
                  <a:gdLst>
                    <a:gd name="T0" fmla="*/ 0 w 21870"/>
                    <a:gd name="T1" fmla="*/ 0 h 42607"/>
                    <a:gd name="T2" fmla="*/ 0 w 21870"/>
                    <a:gd name="T3" fmla="*/ 1 h 42607"/>
                    <a:gd name="T4" fmla="*/ 0 w 21870"/>
                    <a:gd name="T5" fmla="*/ 1 h 42607"/>
                    <a:gd name="T6" fmla="*/ 0 60000 65536"/>
                    <a:gd name="T7" fmla="*/ 0 60000 65536"/>
                    <a:gd name="T8" fmla="*/ 0 60000 65536"/>
                    <a:gd name="T9" fmla="*/ 0 w 21870"/>
                    <a:gd name="T10" fmla="*/ 0 h 42607"/>
                    <a:gd name="T11" fmla="*/ 21870 w 21870"/>
                    <a:gd name="T12" fmla="*/ 42607 h 42607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870" h="42607" fill="none" extrusionOk="0">
                      <a:moveTo>
                        <a:pt x="5297" y="0"/>
                      </a:moveTo>
                      <a:cubicBezTo>
                        <a:pt x="15015" y="2326"/>
                        <a:pt x="21870" y="11014"/>
                        <a:pt x="21870" y="21007"/>
                      </a:cubicBezTo>
                      <a:cubicBezTo>
                        <a:pt x="21870" y="32936"/>
                        <a:pt x="12199" y="42607"/>
                        <a:pt x="270" y="42607"/>
                      </a:cubicBezTo>
                      <a:cubicBezTo>
                        <a:pt x="179" y="42607"/>
                        <a:pt x="89" y="42606"/>
                        <a:pt x="-1" y="42605"/>
                      </a:cubicBezTo>
                    </a:path>
                    <a:path w="21870" h="42607" stroke="0" extrusionOk="0">
                      <a:moveTo>
                        <a:pt x="5297" y="0"/>
                      </a:moveTo>
                      <a:cubicBezTo>
                        <a:pt x="15015" y="2326"/>
                        <a:pt x="21870" y="11014"/>
                        <a:pt x="21870" y="21007"/>
                      </a:cubicBezTo>
                      <a:cubicBezTo>
                        <a:pt x="21870" y="32936"/>
                        <a:pt x="12199" y="42607"/>
                        <a:pt x="270" y="42607"/>
                      </a:cubicBezTo>
                      <a:cubicBezTo>
                        <a:pt x="179" y="42607"/>
                        <a:pt x="89" y="42606"/>
                        <a:pt x="-1" y="42605"/>
                      </a:cubicBezTo>
                      <a:lnTo>
                        <a:pt x="270" y="21007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4" name="Arc 41"/>
                <p:cNvSpPr>
                  <a:spLocks/>
                </p:cNvSpPr>
                <p:nvPr/>
              </p:nvSpPr>
              <p:spPr bwMode="auto">
                <a:xfrm flipV="1">
                  <a:off x="3057" y="1284"/>
                  <a:ext cx="495" cy="306"/>
                </a:xfrm>
                <a:custGeom>
                  <a:avLst/>
                  <a:gdLst>
                    <a:gd name="T0" fmla="*/ 0 w 18864"/>
                    <a:gd name="T1" fmla="*/ 0 h 21600"/>
                    <a:gd name="T2" fmla="*/ 0 w 18864"/>
                    <a:gd name="T3" fmla="*/ 0 h 21600"/>
                    <a:gd name="T4" fmla="*/ 0 w 18864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18864"/>
                    <a:gd name="T10" fmla="*/ 0 h 21600"/>
                    <a:gd name="T11" fmla="*/ 18864 w 18864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8864" h="21600" fill="none" extrusionOk="0">
                      <a:moveTo>
                        <a:pt x="-1" y="11"/>
                      </a:moveTo>
                      <a:cubicBezTo>
                        <a:pt x="238" y="3"/>
                        <a:pt x="476" y="-1"/>
                        <a:pt x="715" y="0"/>
                      </a:cubicBezTo>
                      <a:cubicBezTo>
                        <a:pt x="8051" y="0"/>
                        <a:pt x="14886" y="3723"/>
                        <a:pt x="18864" y="9887"/>
                      </a:cubicBezTo>
                    </a:path>
                    <a:path w="18864" h="21600" stroke="0" extrusionOk="0">
                      <a:moveTo>
                        <a:pt x="-1" y="11"/>
                      </a:moveTo>
                      <a:cubicBezTo>
                        <a:pt x="238" y="3"/>
                        <a:pt x="476" y="-1"/>
                        <a:pt x="715" y="0"/>
                      </a:cubicBezTo>
                      <a:cubicBezTo>
                        <a:pt x="8051" y="0"/>
                        <a:pt x="14886" y="3723"/>
                        <a:pt x="18864" y="9887"/>
                      </a:cubicBezTo>
                      <a:lnTo>
                        <a:pt x="715" y="21600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095" name="Arc 42"/>
                <p:cNvSpPr>
                  <a:spLocks/>
                </p:cNvSpPr>
                <p:nvPr/>
              </p:nvSpPr>
              <p:spPr bwMode="auto">
                <a:xfrm flipV="1">
                  <a:off x="2984" y="1498"/>
                  <a:ext cx="656" cy="564"/>
                </a:xfrm>
                <a:custGeom>
                  <a:avLst/>
                  <a:gdLst>
                    <a:gd name="T0" fmla="*/ 1 w 22331"/>
                    <a:gd name="T1" fmla="*/ 0 h 25717"/>
                    <a:gd name="T2" fmla="*/ 0 w 22331"/>
                    <a:gd name="T3" fmla="*/ 0 h 25717"/>
                    <a:gd name="T4" fmla="*/ 0 w 22331"/>
                    <a:gd name="T5" fmla="*/ 0 h 25717"/>
                    <a:gd name="T6" fmla="*/ 0 60000 65536"/>
                    <a:gd name="T7" fmla="*/ 0 60000 65536"/>
                    <a:gd name="T8" fmla="*/ 0 60000 65536"/>
                    <a:gd name="T9" fmla="*/ 0 w 22331"/>
                    <a:gd name="T10" fmla="*/ 0 h 25717"/>
                    <a:gd name="T11" fmla="*/ 22331 w 22331"/>
                    <a:gd name="T12" fmla="*/ 25717 h 25717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2331" h="25717" fill="none" extrusionOk="0">
                      <a:moveTo>
                        <a:pt x="21935" y="-1"/>
                      </a:moveTo>
                      <a:cubicBezTo>
                        <a:pt x="22198" y="1356"/>
                        <a:pt x="22331" y="2735"/>
                        <a:pt x="22331" y="4117"/>
                      </a:cubicBezTo>
                      <a:cubicBezTo>
                        <a:pt x="22331" y="16046"/>
                        <a:pt x="12660" y="25717"/>
                        <a:pt x="731" y="25717"/>
                      </a:cubicBezTo>
                      <a:cubicBezTo>
                        <a:pt x="487" y="25717"/>
                        <a:pt x="243" y="25712"/>
                        <a:pt x="0" y="25704"/>
                      </a:cubicBezTo>
                    </a:path>
                    <a:path w="22331" h="25717" stroke="0" extrusionOk="0">
                      <a:moveTo>
                        <a:pt x="21935" y="-1"/>
                      </a:moveTo>
                      <a:cubicBezTo>
                        <a:pt x="22198" y="1356"/>
                        <a:pt x="22331" y="2735"/>
                        <a:pt x="22331" y="4117"/>
                      </a:cubicBezTo>
                      <a:cubicBezTo>
                        <a:pt x="22331" y="16046"/>
                        <a:pt x="12660" y="25717"/>
                        <a:pt x="731" y="25717"/>
                      </a:cubicBezTo>
                      <a:cubicBezTo>
                        <a:pt x="487" y="25717"/>
                        <a:pt x="243" y="25712"/>
                        <a:pt x="0" y="25704"/>
                      </a:cubicBezTo>
                      <a:lnTo>
                        <a:pt x="731" y="4117"/>
                      </a:lnTo>
                      <a:close/>
                    </a:path>
                  </a:pathLst>
                </a:cu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5163" name="AutoShape 43"/>
          <p:cNvSpPr>
            <a:spLocks noChangeArrowheads="1"/>
          </p:cNvSpPr>
          <p:nvPr/>
        </p:nvSpPr>
        <p:spPr bwMode="auto">
          <a:xfrm>
            <a:off x="5564188" y="3568700"/>
            <a:ext cx="266700" cy="266700"/>
          </a:xfrm>
          <a:prstGeom prst="star5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+mn-cs"/>
            </a:endParaRPr>
          </a:p>
        </p:txBody>
      </p:sp>
      <p:sp>
        <p:nvSpPr>
          <p:cNvPr id="5164" name="Arc 44"/>
          <p:cNvSpPr>
            <a:spLocks/>
          </p:cNvSpPr>
          <p:nvPr/>
        </p:nvSpPr>
        <p:spPr bwMode="auto">
          <a:xfrm flipH="1">
            <a:off x="5219700" y="3738563"/>
            <a:ext cx="266700" cy="539750"/>
          </a:xfrm>
          <a:custGeom>
            <a:avLst/>
            <a:gdLst>
              <a:gd name="T0" fmla="*/ 10765382 w 21600"/>
              <a:gd name="T1" fmla="*/ 0 h 37224"/>
              <a:gd name="T2" fmla="*/ 26471929 w 21600"/>
              <a:gd name="T3" fmla="*/ 113483260 h 37224"/>
              <a:gd name="T4" fmla="*/ 0 w 21600"/>
              <a:gd name="T5" fmla="*/ 63500552 h 37224"/>
              <a:gd name="T6" fmla="*/ 0 60000 65536"/>
              <a:gd name="T7" fmla="*/ 0 60000 65536"/>
              <a:gd name="T8" fmla="*/ 0 60000 65536"/>
              <a:gd name="T9" fmla="*/ 0 w 21600"/>
              <a:gd name="T10" fmla="*/ 0 h 37224"/>
              <a:gd name="T11" fmla="*/ 21600 w 21600"/>
              <a:gd name="T12" fmla="*/ 37224 h 37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7224" fill="none" extrusionOk="0">
                <a:moveTo>
                  <a:pt x="5719" y="-1"/>
                </a:moveTo>
                <a:cubicBezTo>
                  <a:pt x="15098" y="2575"/>
                  <a:pt x="21600" y="11102"/>
                  <a:pt x="21600" y="20829"/>
                </a:cubicBezTo>
                <a:cubicBezTo>
                  <a:pt x="21600" y="27131"/>
                  <a:pt x="18846" y="33120"/>
                  <a:pt x="14062" y="37223"/>
                </a:cubicBezTo>
              </a:path>
              <a:path w="21600" h="37224" stroke="0" extrusionOk="0">
                <a:moveTo>
                  <a:pt x="5719" y="-1"/>
                </a:moveTo>
                <a:cubicBezTo>
                  <a:pt x="15098" y="2575"/>
                  <a:pt x="21600" y="11102"/>
                  <a:pt x="21600" y="20829"/>
                </a:cubicBezTo>
                <a:cubicBezTo>
                  <a:pt x="21600" y="27131"/>
                  <a:pt x="18846" y="33120"/>
                  <a:pt x="14062" y="37223"/>
                </a:cubicBezTo>
                <a:lnTo>
                  <a:pt x="0" y="20829"/>
                </a:lnTo>
                <a:close/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65" name="Arc 45"/>
          <p:cNvSpPr>
            <a:spLocks/>
          </p:cNvSpPr>
          <p:nvPr/>
        </p:nvSpPr>
        <p:spPr bwMode="auto">
          <a:xfrm flipH="1">
            <a:off x="5508625" y="4557713"/>
            <a:ext cx="534988" cy="679450"/>
          </a:xfrm>
          <a:custGeom>
            <a:avLst/>
            <a:gdLst>
              <a:gd name="T0" fmla="*/ 64984795 w 21600"/>
              <a:gd name="T1" fmla="*/ 320807488 h 31269"/>
              <a:gd name="T2" fmla="*/ 155464633 w 21600"/>
              <a:gd name="T3" fmla="*/ 0 h 31269"/>
              <a:gd name="T4" fmla="*/ 328189360 w 21600"/>
              <a:gd name="T5" fmla="*/ 188427741 h 31269"/>
              <a:gd name="T6" fmla="*/ 0 60000 65536"/>
              <a:gd name="T7" fmla="*/ 0 60000 65536"/>
              <a:gd name="T8" fmla="*/ 0 60000 65536"/>
              <a:gd name="T9" fmla="*/ 0 w 21600"/>
              <a:gd name="T10" fmla="*/ 0 h 31269"/>
              <a:gd name="T11" fmla="*/ 21600 w 21600"/>
              <a:gd name="T12" fmla="*/ 31269 h 312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1269" fill="none" extrusionOk="0">
                <a:moveTo>
                  <a:pt x="4277" y="31268"/>
                </a:moveTo>
                <a:cubicBezTo>
                  <a:pt x="1500" y="27540"/>
                  <a:pt x="0" y="23015"/>
                  <a:pt x="0" y="18366"/>
                </a:cubicBezTo>
                <a:cubicBezTo>
                  <a:pt x="-1" y="10885"/>
                  <a:pt x="3870" y="3936"/>
                  <a:pt x="10231" y="-1"/>
                </a:cubicBezTo>
              </a:path>
              <a:path w="21600" h="31269" stroke="0" extrusionOk="0">
                <a:moveTo>
                  <a:pt x="4277" y="31268"/>
                </a:moveTo>
                <a:cubicBezTo>
                  <a:pt x="1500" y="27540"/>
                  <a:pt x="0" y="23015"/>
                  <a:pt x="0" y="18366"/>
                </a:cubicBezTo>
                <a:cubicBezTo>
                  <a:pt x="-1" y="10885"/>
                  <a:pt x="3870" y="3936"/>
                  <a:pt x="10231" y="-1"/>
                </a:cubicBezTo>
                <a:lnTo>
                  <a:pt x="21600" y="18366"/>
                </a:lnTo>
                <a:close/>
              </a:path>
            </a:pathLst>
          </a:custGeom>
          <a:noFill/>
          <a:ln w="9525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66" name="Arc 46"/>
          <p:cNvSpPr>
            <a:spLocks/>
          </p:cNvSpPr>
          <p:nvPr/>
        </p:nvSpPr>
        <p:spPr bwMode="auto">
          <a:xfrm flipH="1">
            <a:off x="4641850" y="4740275"/>
            <a:ext cx="265113" cy="539750"/>
          </a:xfrm>
          <a:custGeom>
            <a:avLst/>
            <a:gdLst>
              <a:gd name="T0" fmla="*/ 10574375 w 21600"/>
              <a:gd name="T1" fmla="*/ 0 h 37224"/>
              <a:gd name="T2" fmla="*/ 26002212 w 21600"/>
              <a:gd name="T3" fmla="*/ 113483260 h 37224"/>
              <a:gd name="T4" fmla="*/ 0 w 21600"/>
              <a:gd name="T5" fmla="*/ 63500552 h 37224"/>
              <a:gd name="T6" fmla="*/ 0 60000 65536"/>
              <a:gd name="T7" fmla="*/ 0 60000 65536"/>
              <a:gd name="T8" fmla="*/ 0 60000 65536"/>
              <a:gd name="T9" fmla="*/ 0 w 21600"/>
              <a:gd name="T10" fmla="*/ 0 h 37224"/>
              <a:gd name="T11" fmla="*/ 21600 w 21600"/>
              <a:gd name="T12" fmla="*/ 37224 h 37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7224" fill="none" extrusionOk="0">
                <a:moveTo>
                  <a:pt x="5719" y="-1"/>
                </a:moveTo>
                <a:cubicBezTo>
                  <a:pt x="15098" y="2575"/>
                  <a:pt x="21600" y="11102"/>
                  <a:pt x="21600" y="20829"/>
                </a:cubicBezTo>
                <a:cubicBezTo>
                  <a:pt x="21600" y="27131"/>
                  <a:pt x="18846" y="33120"/>
                  <a:pt x="14062" y="37223"/>
                </a:cubicBezTo>
              </a:path>
              <a:path w="21600" h="37224" stroke="0" extrusionOk="0">
                <a:moveTo>
                  <a:pt x="5719" y="-1"/>
                </a:moveTo>
                <a:cubicBezTo>
                  <a:pt x="15098" y="2575"/>
                  <a:pt x="21600" y="11102"/>
                  <a:pt x="21600" y="20829"/>
                </a:cubicBezTo>
                <a:cubicBezTo>
                  <a:pt x="21600" y="27131"/>
                  <a:pt x="18846" y="33120"/>
                  <a:pt x="14062" y="37223"/>
                </a:cubicBezTo>
                <a:lnTo>
                  <a:pt x="0" y="20829"/>
                </a:lnTo>
                <a:close/>
              </a:path>
            </a:pathLst>
          </a:custGeom>
          <a:noFill/>
          <a:ln w="9525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0" name="Группа 58"/>
          <p:cNvGrpSpPr>
            <a:grpSpLocks/>
          </p:cNvGrpSpPr>
          <p:nvPr/>
        </p:nvGrpSpPr>
        <p:grpSpPr bwMode="auto">
          <a:xfrm>
            <a:off x="7072313" y="1428750"/>
            <a:ext cx="1000125" cy="500063"/>
            <a:chOff x="7072330" y="1428736"/>
            <a:chExt cx="1000132" cy="500066"/>
          </a:xfrm>
        </p:grpSpPr>
        <p:sp>
          <p:nvSpPr>
            <p:cNvPr id="57" name="Круговая стрелка 56"/>
            <p:cNvSpPr/>
            <p:nvPr/>
          </p:nvSpPr>
          <p:spPr>
            <a:xfrm>
              <a:off x="7215206" y="1428736"/>
              <a:ext cx="857256" cy="500066"/>
            </a:xfrm>
            <a:prstGeom prst="circularArrow">
              <a:avLst>
                <a:gd name="adj1" fmla="val 15732"/>
                <a:gd name="adj2" fmla="val 1142319"/>
                <a:gd name="adj3" fmla="val 21459246"/>
                <a:gd name="adj4" fmla="val 10800000"/>
                <a:gd name="adj5" fmla="val 12500"/>
              </a:avLst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8" name="Овал 47"/>
            <p:cNvSpPr/>
            <p:nvPr/>
          </p:nvSpPr>
          <p:spPr>
            <a:xfrm>
              <a:off x="7072330" y="1643050"/>
              <a:ext cx="214313" cy="214313"/>
            </a:xfrm>
            <a:prstGeom prst="ellipse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7143750" y="1000125"/>
            <a:ext cx="9286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C00000"/>
                </a:solidFill>
              </a:rPr>
              <a:t>+1</a:t>
            </a:r>
            <a:endParaRPr lang="ru-RU" sz="3200" b="1">
              <a:solidFill>
                <a:srgbClr val="C00000"/>
              </a:solidFill>
            </a:endParaRP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7715250" y="1749425"/>
            <a:ext cx="642938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600" b="1"/>
              <a:t>8</a:t>
            </a:r>
            <a:endParaRPr lang="ru-RU" sz="66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0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0" dur="indefinite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1" dur="indefinite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3" grpId="0" animBg="1"/>
      <p:bldP spid="5164" grpId="0" animBg="1"/>
      <p:bldP spid="5165" grpId="0" animBg="1"/>
      <p:bldP spid="5166" grpId="0" animBg="1"/>
      <p:bldP spid="58" grpId="0"/>
      <p:bldP spid="60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428597" y="571480"/>
            <a:ext cx="4357717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Работа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 парах  над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составом числа 8.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" name="Рисунок 2" descr="пара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857232"/>
            <a:ext cx="4235936" cy="52376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85791" y="1071546"/>
          <a:ext cx="4000526" cy="2935812"/>
        </p:xfrm>
        <a:graphic>
          <a:graphicData uri="http://schemas.openxmlformats.org/drawingml/2006/table">
            <a:tbl>
              <a:tblPr/>
              <a:tblGrid>
                <a:gridCol w="499909"/>
                <a:gridCol w="499909"/>
                <a:gridCol w="499909"/>
                <a:gridCol w="499909"/>
                <a:gridCol w="499909"/>
                <a:gridCol w="500327"/>
                <a:gridCol w="500327"/>
                <a:gridCol w="500327"/>
              </a:tblGrid>
              <a:tr h="489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Рисунок 2" descr="пилюлькин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7950" y="1857364"/>
            <a:ext cx="2278396" cy="3714776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119</TotalTime>
  <Words>254</Words>
  <Application>Microsoft Office PowerPoint</Application>
  <PresentationFormat>Экран (4:3)</PresentationFormat>
  <Paragraphs>122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Тема: «Число и цифра 8»</vt:lpstr>
      <vt:lpstr>Слайд 2</vt:lpstr>
      <vt:lpstr>Слайд 3</vt:lpstr>
      <vt:lpstr>Слайд 4</vt:lpstr>
      <vt:lpstr>Слайд 5</vt:lpstr>
      <vt:lpstr>Задачи урока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«Число и цифра 8»</dc:title>
  <dc:creator>Гузель</dc:creator>
  <cp:lastModifiedBy>Гузель</cp:lastModifiedBy>
  <cp:revision>19</cp:revision>
  <dcterms:created xsi:type="dcterms:W3CDTF">2012-11-24T02:45:17Z</dcterms:created>
  <dcterms:modified xsi:type="dcterms:W3CDTF">2012-11-26T10:19:15Z</dcterms:modified>
</cp:coreProperties>
</file>