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9" r:id="rId2"/>
    <p:sldId id="304" r:id="rId3"/>
    <p:sldId id="345" r:id="rId4"/>
    <p:sldId id="346" r:id="rId5"/>
    <p:sldId id="305" r:id="rId6"/>
    <p:sldId id="302" r:id="rId7"/>
    <p:sldId id="309" r:id="rId8"/>
    <p:sldId id="307" r:id="rId9"/>
    <p:sldId id="310" r:id="rId10"/>
    <p:sldId id="306" r:id="rId11"/>
    <p:sldId id="308" r:id="rId12"/>
    <p:sldId id="301" r:id="rId13"/>
    <p:sldId id="313" r:id="rId14"/>
    <p:sldId id="320" r:id="rId15"/>
    <p:sldId id="340" r:id="rId16"/>
    <p:sldId id="288" r:id="rId17"/>
    <p:sldId id="330" r:id="rId18"/>
    <p:sldId id="342" r:id="rId19"/>
    <p:sldId id="293" r:id="rId20"/>
    <p:sldId id="286" r:id="rId21"/>
    <p:sldId id="355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A3916"/>
    <a:srgbClr val="E010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635-2BD3-4A3D-B7AD-C553BBA80F24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4C8-7DE2-422F-AC45-C41777813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635-2BD3-4A3D-B7AD-C553BBA80F24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4C8-7DE2-422F-AC45-C41777813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635-2BD3-4A3D-B7AD-C553BBA80F24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4C8-7DE2-422F-AC45-C41777813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635-2BD3-4A3D-B7AD-C553BBA80F24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4C8-7DE2-422F-AC45-C41777813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635-2BD3-4A3D-B7AD-C553BBA80F24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4C8-7DE2-422F-AC45-C41777813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635-2BD3-4A3D-B7AD-C553BBA80F24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4C8-7DE2-422F-AC45-C41777813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635-2BD3-4A3D-B7AD-C553BBA80F24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4C8-7DE2-422F-AC45-C41777813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635-2BD3-4A3D-B7AD-C553BBA80F24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4C8-7DE2-422F-AC45-C41777813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635-2BD3-4A3D-B7AD-C553BBA80F24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4C8-7DE2-422F-AC45-C41777813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635-2BD3-4A3D-B7AD-C553BBA80F24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4C8-7DE2-422F-AC45-C41777813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635-2BD3-4A3D-B7AD-C553BBA80F24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4C8-7DE2-422F-AC45-C41777813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2635-2BD3-4A3D-B7AD-C553BBA80F24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C4C8-7DE2-422F-AC45-C41777813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3.jpeg"/><Relationship Id="rId7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11" Type="http://schemas.openxmlformats.org/officeDocument/2006/relationships/image" Target="../media/image23.jpeg"/><Relationship Id="rId5" Type="http://schemas.openxmlformats.org/officeDocument/2006/relationships/image" Target="../media/image17.emf"/><Relationship Id="rId10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7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714884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9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485776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1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5321300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2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321300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3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14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313" y="1928813"/>
            <a:ext cx="83581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378619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67" name="Прямоугольник 18"/>
          <p:cNvSpPr>
            <a:spLocks noChangeArrowheads="1"/>
          </p:cNvSpPr>
          <p:nvPr/>
        </p:nvSpPr>
        <p:spPr bwMode="auto">
          <a:xfrm>
            <a:off x="4109743" y="5857892"/>
            <a:ext cx="1765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200" dirty="0"/>
          </a:p>
        </p:txBody>
      </p:sp>
      <p:pic>
        <p:nvPicPr>
          <p:cNvPr id="2068" name="Picture 2" descr="C:\Users\Рустик\Desktop\гульназ\фото\f270704a64d27d4c6b654f58f188359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85992"/>
            <a:ext cx="24955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42910" y="357166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детский сад № 27 «</a:t>
            </a:r>
            <a:r>
              <a:rPr lang="ru-RU" dirty="0" err="1" smtClean="0"/>
              <a:t>Рябинушка</a:t>
            </a:r>
            <a:r>
              <a:rPr lang="ru-RU" dirty="0" smtClean="0"/>
              <a:t>» </a:t>
            </a:r>
            <a:r>
              <a:rPr lang="ru-RU" dirty="0" err="1" smtClean="0"/>
              <a:t>общеразвивающего</a:t>
            </a:r>
            <a:r>
              <a:rPr lang="ru-RU" dirty="0" smtClean="0"/>
              <a:t> вида </a:t>
            </a:r>
          </a:p>
          <a:p>
            <a:pPr algn="ctr"/>
            <a:r>
              <a:rPr lang="ru-RU" dirty="0" err="1" smtClean="0"/>
              <a:t>Елабужского</a:t>
            </a:r>
            <a:r>
              <a:rPr lang="ru-RU" dirty="0" smtClean="0"/>
              <a:t> муниципального района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714612" y="1928802"/>
            <a:ext cx="5643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Презентация </a:t>
            </a:r>
            <a:r>
              <a:rPr lang="ru-RU" sz="2800" dirty="0" smtClean="0"/>
              <a:t>к</a:t>
            </a:r>
          </a:p>
          <a:p>
            <a:pPr algn="ctr"/>
            <a:r>
              <a:rPr lang="ru-RU" sz="2800" dirty="0" smtClean="0"/>
              <a:t>непосредственно-образовательной деятельности по теме «Когда семья вместе, так и душа на месте» </a:t>
            </a:r>
          </a:p>
          <a:p>
            <a:pPr algn="ctr"/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286248" y="3643315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3643306" y="0"/>
            <a:ext cx="1857388" cy="22812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?</a:t>
            </a:r>
            <a:endParaRPr lang="ru-RU" sz="60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"/>
            <a:ext cx="22145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002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357430"/>
            <a:ext cx="178595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-1"/>
            <a:ext cx="307180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571868" y="1142984"/>
            <a:ext cx="2143140" cy="27813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1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?</a:t>
            </a:r>
            <a:endParaRPr lang="ru-RU" sz="60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003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7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857760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9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485776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2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321300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3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14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313" y="1928813"/>
            <a:ext cx="83581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69" name="Picture 2" descr="C:\Users\Рустик\Desktop\гульназ\фото\ca478fc61bab81f033cd9834f430ec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142984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313" y="1928813"/>
            <a:ext cx="83581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67" name="Прямоугольник 18"/>
          <p:cNvSpPr>
            <a:spLocks noChangeArrowheads="1"/>
          </p:cNvSpPr>
          <p:nvPr/>
        </p:nvSpPr>
        <p:spPr bwMode="auto">
          <a:xfrm>
            <a:off x="4109742" y="5715000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200" dirty="0"/>
          </a:p>
        </p:txBody>
      </p:sp>
      <p:pic>
        <p:nvPicPr>
          <p:cNvPr id="25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7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857760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9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485776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2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321300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3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14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313" y="1928813"/>
            <a:ext cx="83581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69" name="Picture 2" descr="C:\Users\Рустик\Desktop\гульназ\фото\ca478fc61bab81f033cd9834f430ec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142984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313" y="1928813"/>
            <a:ext cx="83581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67" name="Прямоугольник 18"/>
          <p:cNvSpPr>
            <a:spLocks noChangeArrowheads="1"/>
          </p:cNvSpPr>
          <p:nvPr/>
        </p:nvSpPr>
        <p:spPr bwMode="auto">
          <a:xfrm>
            <a:off x="4109743" y="5715000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2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ически\greenfamily_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313" y="1928813"/>
            <a:ext cx="83581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67" name="Прямоугольник 18"/>
          <p:cNvSpPr>
            <a:spLocks noChangeArrowheads="1"/>
          </p:cNvSpPr>
          <p:nvPr/>
        </p:nvSpPr>
        <p:spPr bwMode="auto">
          <a:xfrm>
            <a:off x="4109743" y="5715000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200" dirty="0"/>
          </a:p>
        </p:txBody>
      </p:sp>
      <p:pic>
        <p:nvPicPr>
          <p:cNvPr id="6" name="Рисунок 5" descr="C:\Documents and Settings\Admin\Рабочий стол\прически\Ветка дерева.jpg"/>
          <p:cNvPicPr/>
          <p:nvPr/>
        </p:nvPicPr>
        <p:blipFill>
          <a:blip r:embed="rId3"/>
          <a:srcRect b="373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313" y="1928813"/>
            <a:ext cx="83581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67" name="Прямоугольник 18"/>
          <p:cNvSpPr>
            <a:spLocks noChangeArrowheads="1"/>
          </p:cNvSpPr>
          <p:nvPr/>
        </p:nvSpPr>
        <p:spPr bwMode="auto">
          <a:xfrm>
            <a:off x="4109743" y="5715000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200" dirty="0"/>
          </a:p>
        </p:txBody>
      </p:sp>
      <p:pic>
        <p:nvPicPr>
          <p:cNvPr id="6" name="Рисунок 5" descr="C:\Documents and Settings\Admin\Рабочий стол\прически\FamilyTree.jpg"/>
          <p:cNvPicPr/>
          <p:nvPr/>
        </p:nvPicPr>
        <p:blipFill>
          <a:blip r:embed="rId3"/>
          <a:srcRect b="38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313" y="1928813"/>
            <a:ext cx="83581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67" name="Прямоугольник 18"/>
          <p:cNvSpPr>
            <a:spLocks noChangeArrowheads="1"/>
          </p:cNvSpPr>
          <p:nvPr/>
        </p:nvSpPr>
        <p:spPr bwMode="auto">
          <a:xfrm>
            <a:off x="4109743" y="5715000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200" dirty="0"/>
          </a:p>
        </p:txBody>
      </p:sp>
      <p:pic>
        <p:nvPicPr>
          <p:cNvPr id="6" name="Рисунок 5" descr="C:\Documents and Settings\Admin\Рабочий стол\прически\FamilyTree.jpg"/>
          <p:cNvPicPr/>
          <p:nvPr/>
        </p:nvPicPr>
        <p:blipFill>
          <a:blip r:embed="rId3"/>
          <a:srcRect b="384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узел 6"/>
          <p:cNvSpPr/>
          <p:nvPr/>
        </p:nvSpPr>
        <p:spPr>
          <a:xfrm flipH="1" flipV="1">
            <a:off x="3929058" y="0"/>
            <a:ext cx="1143007" cy="11430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1928794" y="642918"/>
            <a:ext cx="1143007" cy="11430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 flipH="1" flipV="1">
            <a:off x="5786446" y="500042"/>
            <a:ext cx="1143007" cy="11430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 flipH="1" flipV="1">
            <a:off x="2643174" y="2285992"/>
            <a:ext cx="1143007" cy="114300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 flipH="1" flipV="1">
            <a:off x="5357818" y="2285992"/>
            <a:ext cx="1143007" cy="114300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 flipH="1" flipV="1">
            <a:off x="285720" y="3357562"/>
            <a:ext cx="1143007" cy="114300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 flipH="1" flipV="1">
            <a:off x="1857356" y="3643314"/>
            <a:ext cx="1143007" cy="114300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 flipH="1" flipV="1">
            <a:off x="7786710" y="3214686"/>
            <a:ext cx="1143007" cy="114300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 flipH="1" flipV="1">
            <a:off x="6357950" y="3714752"/>
            <a:ext cx="1143007" cy="114300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4928" y="1000108"/>
            <a:ext cx="493917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я</a:t>
            </a:r>
            <a:endParaRPr lang="ru-RU" sz="3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313" y="1928813"/>
            <a:ext cx="83581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67" name="Прямоугольник 18"/>
          <p:cNvSpPr>
            <a:spLocks noChangeArrowheads="1"/>
          </p:cNvSpPr>
          <p:nvPr/>
        </p:nvSpPr>
        <p:spPr bwMode="auto">
          <a:xfrm>
            <a:off x="4109743" y="5715000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200" dirty="0"/>
          </a:p>
        </p:txBody>
      </p:sp>
      <p:pic>
        <p:nvPicPr>
          <p:cNvPr id="1026" name="Picture 2" descr="C:\Documents and Settings\Admin\Рабочий стол\прически\greenfamily_t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42852"/>
            <a:ext cx="1500198" cy="142876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0"/>
            <a:ext cx="1428760" cy="157161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714488"/>
            <a:ext cx="1643074" cy="167167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1785926"/>
            <a:ext cx="1714512" cy="1666559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214686"/>
            <a:ext cx="1800232" cy="170560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3857628"/>
            <a:ext cx="1785950" cy="1714511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/>
          <p:nvPr/>
        </p:nvPicPr>
        <p:blipFill>
          <a:blip r:embed="rId10" cstate="print"/>
          <a:srcRect t="1544" b="60232"/>
          <a:stretch>
            <a:fillRect/>
          </a:stretch>
        </p:blipFill>
        <p:spPr bwMode="auto">
          <a:xfrm>
            <a:off x="7286612" y="3214686"/>
            <a:ext cx="1857388" cy="178595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L:\Картины\Сонгылары\11111дед.jpg"/>
          <p:cNvPicPr/>
          <p:nvPr/>
        </p:nvPicPr>
        <p:blipFill>
          <a:blip r:embed="rId11" cstate="print"/>
          <a:srcRect l="19843" r="7833" b="55061"/>
          <a:stretch>
            <a:fillRect/>
          </a:stretch>
        </p:blipFill>
        <p:spPr bwMode="auto">
          <a:xfrm>
            <a:off x="5286380" y="3786190"/>
            <a:ext cx="1928826" cy="1928826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313" y="1928813"/>
            <a:ext cx="83581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67" name="Прямоугольник 18"/>
          <p:cNvSpPr>
            <a:spLocks noChangeArrowheads="1"/>
          </p:cNvSpPr>
          <p:nvPr/>
        </p:nvSpPr>
        <p:spPr bwMode="auto">
          <a:xfrm>
            <a:off x="4109743" y="5715000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200" dirty="0"/>
          </a:p>
        </p:txBody>
      </p:sp>
      <p:pic>
        <p:nvPicPr>
          <p:cNvPr id="1026" name="Picture 2" descr="C:\Documents and Settings\Admin\Рабочий стол\прически\семья2.jpg"/>
          <p:cNvPicPr>
            <a:picLocks noChangeAspect="1" noChangeArrowheads="1"/>
          </p:cNvPicPr>
          <p:nvPr/>
        </p:nvPicPr>
        <p:blipFill>
          <a:blip r:embed="rId3"/>
          <a:srcRect l="3000" r="3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7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4714875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9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485775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1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5321300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2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5321300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3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14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000100" y="2428868"/>
            <a:ext cx="73580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счастливы!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8335" y="3714750"/>
            <a:ext cx="3593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68" name="Picture 2" descr="C:\Users\Рустик\Desktop\гульназ\фото\f270704a64d27d4c6b654f58f188359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142984"/>
            <a:ext cx="24955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" descr="C:\Users\Рустик\Desktop\гульназ\фото\203121cb057eb25348a4c19fb0c71d3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1357298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12" descr="f456b8fa1a6da062dba3441acb28e98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335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7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857760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9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485776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2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321300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3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14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313" y="1928813"/>
            <a:ext cx="83581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0"/>
            <a:ext cx="321471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7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857760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9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485776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13678">
            <a:off x="2114577" y="4248732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2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321300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3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14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1928802"/>
            <a:ext cx="83581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13623">
            <a:off x="253581" y="2389597"/>
            <a:ext cx="1646407" cy="3018735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80195">
            <a:off x="6915524" y="2813301"/>
            <a:ext cx="1558689" cy="3384159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6386">
            <a:off x="6383419" y="593532"/>
            <a:ext cx="1293029" cy="378621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67660">
            <a:off x="1420047" y="447775"/>
            <a:ext cx="1737166" cy="3705615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285728"/>
            <a:ext cx="1571636" cy="378621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46651">
            <a:off x="4774578" y="265490"/>
            <a:ext cx="1561776" cy="3714776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0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3821">
            <a:off x="4353544" y="4219908"/>
            <a:ext cx="2271576" cy="1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0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"/>
            <a:ext cx="2428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500306"/>
            <a:ext cx="2000264" cy="43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643306" y="0"/>
            <a:ext cx="1928826" cy="2428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?</a:t>
            </a:r>
            <a:endParaRPr lang="ru-RU" sz="60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3714744" y="0"/>
            <a:ext cx="1857388" cy="2428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?</a:t>
            </a:r>
            <a:endParaRPr lang="ru-RU" sz="60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500306"/>
            <a:ext cx="2071702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2643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"/>
            <a:ext cx="2285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428868"/>
            <a:ext cx="192882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3857620" y="0"/>
            <a:ext cx="1785950" cy="2285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?</a:t>
            </a:r>
            <a:endParaRPr lang="ru-RU" sz="60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0"/>
            <a:ext cx="228598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71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643306" y="0"/>
            <a:ext cx="1785950" cy="22145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?</a:t>
            </a:r>
            <a:endParaRPr lang="ru-RU" sz="60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285992"/>
            <a:ext cx="2071702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0"/>
            <a:ext cx="2428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71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438335" y="3714750"/>
            <a:ext cx="359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857620" y="0"/>
            <a:ext cx="1681163" cy="2209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?</a:t>
            </a:r>
            <a:endParaRPr lang="ru-RU" sz="60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71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357430"/>
            <a:ext cx="1852613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77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154</cp:revision>
  <dcterms:created xsi:type="dcterms:W3CDTF">2012-11-08T11:27:23Z</dcterms:created>
  <dcterms:modified xsi:type="dcterms:W3CDTF">2013-01-16T10:57:56Z</dcterms:modified>
</cp:coreProperties>
</file>