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  <p:sldMasterId id="2147483792" r:id="rId3"/>
    <p:sldMasterId id="2147483804" r:id="rId4"/>
    <p:sldMasterId id="2147483817" r:id="rId5"/>
  </p:sldMasterIdLst>
  <p:sldIdLst>
    <p:sldId id="266" r:id="rId6"/>
    <p:sldId id="257" r:id="rId7"/>
    <p:sldId id="260" r:id="rId8"/>
    <p:sldId id="285" r:id="rId9"/>
    <p:sldId id="287" r:id="rId10"/>
    <p:sldId id="281" r:id="rId11"/>
    <p:sldId id="283" r:id="rId12"/>
    <p:sldId id="284" r:id="rId13"/>
    <p:sldId id="262" r:id="rId14"/>
    <p:sldId id="270" r:id="rId15"/>
    <p:sldId id="268" r:id="rId16"/>
    <p:sldId id="278" r:id="rId17"/>
    <p:sldId id="272" r:id="rId18"/>
    <p:sldId id="274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29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88" algn="l" defTabSz="9129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79" algn="l" defTabSz="9129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470" algn="l" defTabSz="9129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958" algn="l" defTabSz="9129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449" algn="l" defTabSz="9129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938" algn="l" defTabSz="9129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420" algn="l" defTabSz="9129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916" algn="l" defTabSz="9129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081" indent="0" algn="ctr">
              <a:buNone/>
              <a:defRPr/>
            </a:lvl2pPr>
            <a:lvl3pPr marL="828163" indent="0" algn="ctr">
              <a:buNone/>
              <a:defRPr/>
            </a:lvl3pPr>
            <a:lvl4pPr marL="1242244" indent="0" algn="ctr">
              <a:buNone/>
              <a:defRPr/>
            </a:lvl4pPr>
            <a:lvl5pPr marL="1656326" indent="0" algn="ctr">
              <a:buNone/>
              <a:defRPr/>
            </a:lvl5pPr>
            <a:lvl6pPr marL="2070409" indent="0" algn="ctr">
              <a:buNone/>
              <a:defRPr/>
            </a:lvl6pPr>
            <a:lvl7pPr marL="2484490" indent="0" algn="ctr">
              <a:buNone/>
              <a:defRPr/>
            </a:lvl7pPr>
            <a:lvl8pPr marL="2898571" indent="0" algn="ctr">
              <a:buNone/>
              <a:defRPr/>
            </a:lvl8pPr>
            <a:lvl9pPr marL="331265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0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5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44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44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0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339" indent="0" algn="ctr">
              <a:buNone/>
              <a:defRPr/>
            </a:lvl2pPr>
            <a:lvl3pPr marL="828678" indent="0" algn="ctr">
              <a:buNone/>
              <a:defRPr/>
            </a:lvl3pPr>
            <a:lvl4pPr marL="1243017" indent="0" algn="ctr">
              <a:buNone/>
              <a:defRPr/>
            </a:lvl4pPr>
            <a:lvl5pPr marL="1657356" indent="0" algn="ctr">
              <a:buNone/>
              <a:defRPr/>
            </a:lvl5pPr>
            <a:lvl6pPr marL="2071696" indent="0" algn="ctr">
              <a:buNone/>
              <a:defRPr/>
            </a:lvl6pPr>
            <a:lvl7pPr marL="2486036" indent="0" algn="ctr">
              <a:buNone/>
              <a:defRPr/>
            </a:lvl7pPr>
            <a:lvl8pPr marL="2900375" indent="0" algn="ctr">
              <a:buNone/>
              <a:defRPr/>
            </a:lvl8pPr>
            <a:lvl9pPr marL="331471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9AC9B-9433-4B1C-9FD5-156778B635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6083B-1049-4FAD-B45C-2B0EA4F91E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44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5696-A811-4DA9-BCE5-CCA6934B6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F0EA-EAAC-4AA8-9AF4-4A7CA82F5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17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39" indent="0">
              <a:buNone/>
              <a:defRPr sz="1600"/>
            </a:lvl2pPr>
            <a:lvl3pPr marL="828678" indent="0">
              <a:buNone/>
              <a:defRPr sz="1500"/>
            </a:lvl3pPr>
            <a:lvl4pPr marL="1243017" indent="0">
              <a:buNone/>
              <a:defRPr sz="1300"/>
            </a:lvl4pPr>
            <a:lvl5pPr marL="1657356" indent="0">
              <a:buNone/>
              <a:defRPr sz="1300"/>
            </a:lvl5pPr>
            <a:lvl6pPr marL="2071696" indent="0">
              <a:buNone/>
              <a:defRPr sz="1300"/>
            </a:lvl6pPr>
            <a:lvl7pPr marL="2486036" indent="0">
              <a:buNone/>
              <a:defRPr sz="1300"/>
            </a:lvl7pPr>
            <a:lvl8pPr marL="2900375" indent="0">
              <a:buNone/>
              <a:defRPr sz="1300"/>
            </a:lvl8pPr>
            <a:lvl9pPr marL="331471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C5C2-CCAB-4D47-9E87-79EC03012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E15D-E49E-4319-B371-6BEB139C5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8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8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FCBE-7C51-4B3C-872E-D5EC2B57B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0BA96-F667-4A6D-9F2E-067D92FFA0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4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39" indent="0">
              <a:buNone/>
              <a:defRPr sz="1800" b="1"/>
            </a:lvl2pPr>
            <a:lvl3pPr marL="828678" indent="0">
              <a:buNone/>
              <a:defRPr sz="1600" b="1"/>
            </a:lvl3pPr>
            <a:lvl4pPr marL="1243017" indent="0">
              <a:buNone/>
              <a:defRPr sz="1500" b="1"/>
            </a:lvl4pPr>
            <a:lvl5pPr marL="1657356" indent="0">
              <a:buNone/>
              <a:defRPr sz="1500" b="1"/>
            </a:lvl5pPr>
            <a:lvl6pPr marL="2071696" indent="0">
              <a:buNone/>
              <a:defRPr sz="1500" b="1"/>
            </a:lvl6pPr>
            <a:lvl7pPr marL="2486036" indent="0">
              <a:buNone/>
              <a:defRPr sz="1500" b="1"/>
            </a:lvl7pPr>
            <a:lvl8pPr marL="2900375" indent="0">
              <a:buNone/>
              <a:defRPr sz="1500" b="1"/>
            </a:lvl8pPr>
            <a:lvl9pPr marL="331471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39" indent="0">
              <a:buNone/>
              <a:defRPr sz="1800" b="1"/>
            </a:lvl2pPr>
            <a:lvl3pPr marL="828678" indent="0">
              <a:buNone/>
              <a:defRPr sz="1600" b="1"/>
            </a:lvl3pPr>
            <a:lvl4pPr marL="1243017" indent="0">
              <a:buNone/>
              <a:defRPr sz="1500" b="1"/>
            </a:lvl4pPr>
            <a:lvl5pPr marL="1657356" indent="0">
              <a:buNone/>
              <a:defRPr sz="1500" b="1"/>
            </a:lvl5pPr>
            <a:lvl6pPr marL="2071696" indent="0">
              <a:buNone/>
              <a:defRPr sz="1500" b="1"/>
            </a:lvl6pPr>
            <a:lvl7pPr marL="2486036" indent="0">
              <a:buNone/>
              <a:defRPr sz="1500" b="1"/>
            </a:lvl7pPr>
            <a:lvl8pPr marL="2900375" indent="0">
              <a:buNone/>
              <a:defRPr sz="1500" b="1"/>
            </a:lvl8pPr>
            <a:lvl9pPr marL="331471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7F0D-D780-4514-A56E-35E74DC8F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129F6-128A-452B-A00D-284E6C126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1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1D23-392D-453A-A206-88A40A2DDB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4BB4-2D08-4183-93BB-D3FF7516F9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8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A061-737B-4026-9A83-C8C976068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AE5B-417A-4190-8A24-B35A0E52A2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10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39" indent="0">
              <a:buNone/>
              <a:defRPr sz="1100"/>
            </a:lvl2pPr>
            <a:lvl3pPr marL="828678" indent="0">
              <a:buNone/>
              <a:defRPr sz="900"/>
            </a:lvl3pPr>
            <a:lvl4pPr marL="1243017" indent="0">
              <a:buNone/>
              <a:defRPr sz="800"/>
            </a:lvl4pPr>
            <a:lvl5pPr marL="1657356" indent="0">
              <a:buNone/>
              <a:defRPr sz="800"/>
            </a:lvl5pPr>
            <a:lvl6pPr marL="2071696" indent="0">
              <a:buNone/>
              <a:defRPr sz="800"/>
            </a:lvl6pPr>
            <a:lvl7pPr marL="2486036" indent="0">
              <a:buNone/>
              <a:defRPr sz="800"/>
            </a:lvl7pPr>
            <a:lvl8pPr marL="2900375" indent="0">
              <a:buNone/>
              <a:defRPr sz="800"/>
            </a:lvl8pPr>
            <a:lvl9pPr marL="331471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6EC4-471D-42DA-BC1B-5317783A64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C027-B78B-4DDD-9EE9-C2546E721D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5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7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39" indent="0">
              <a:buNone/>
              <a:defRPr sz="2500"/>
            </a:lvl2pPr>
            <a:lvl3pPr marL="828678" indent="0">
              <a:buNone/>
              <a:defRPr sz="2200"/>
            </a:lvl3pPr>
            <a:lvl4pPr marL="1243017" indent="0">
              <a:buNone/>
              <a:defRPr sz="1800"/>
            </a:lvl4pPr>
            <a:lvl5pPr marL="1657356" indent="0">
              <a:buNone/>
              <a:defRPr sz="1800"/>
            </a:lvl5pPr>
            <a:lvl6pPr marL="2071696" indent="0">
              <a:buNone/>
              <a:defRPr sz="1800"/>
            </a:lvl6pPr>
            <a:lvl7pPr marL="2486036" indent="0">
              <a:buNone/>
              <a:defRPr sz="1800"/>
            </a:lvl7pPr>
            <a:lvl8pPr marL="2900375" indent="0">
              <a:buNone/>
              <a:defRPr sz="1800"/>
            </a:lvl8pPr>
            <a:lvl9pPr marL="3314716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39" indent="0">
              <a:buNone/>
              <a:defRPr sz="1100"/>
            </a:lvl2pPr>
            <a:lvl3pPr marL="828678" indent="0">
              <a:buNone/>
              <a:defRPr sz="900"/>
            </a:lvl3pPr>
            <a:lvl4pPr marL="1243017" indent="0">
              <a:buNone/>
              <a:defRPr sz="800"/>
            </a:lvl4pPr>
            <a:lvl5pPr marL="1657356" indent="0">
              <a:buNone/>
              <a:defRPr sz="800"/>
            </a:lvl5pPr>
            <a:lvl6pPr marL="2071696" indent="0">
              <a:buNone/>
              <a:defRPr sz="800"/>
            </a:lvl6pPr>
            <a:lvl7pPr marL="2486036" indent="0">
              <a:buNone/>
              <a:defRPr sz="800"/>
            </a:lvl7pPr>
            <a:lvl8pPr marL="2900375" indent="0">
              <a:buNone/>
              <a:defRPr sz="800"/>
            </a:lvl8pPr>
            <a:lvl9pPr marL="331471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BED5-EB27-4612-B910-CC21F3542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3CD07-74F2-4FE4-979B-14A391238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11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80702-77B0-41C7-9FEF-EC541FA54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0643-A761-4EA2-B2D5-9029CFAB8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02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8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8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DE156-6030-4CD1-960A-52B4263EC4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1D4AA-DEE0-42E4-B7DE-AA74C932F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32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11" indent="0" algn="ctr">
              <a:buNone/>
              <a:defRPr/>
            </a:lvl2pPr>
            <a:lvl3pPr marL="829022" indent="0" algn="ctr">
              <a:buNone/>
              <a:defRPr/>
            </a:lvl3pPr>
            <a:lvl4pPr marL="1243533" indent="0" algn="ctr">
              <a:buNone/>
              <a:defRPr/>
            </a:lvl4pPr>
            <a:lvl5pPr marL="1658044" indent="0" algn="ctr">
              <a:buNone/>
              <a:defRPr/>
            </a:lvl5pPr>
            <a:lvl6pPr marL="2072556" indent="0" algn="ctr">
              <a:buNone/>
              <a:defRPr/>
            </a:lvl6pPr>
            <a:lvl7pPr marL="2487067" indent="0" algn="ctr">
              <a:buNone/>
              <a:defRPr/>
            </a:lvl7pPr>
            <a:lvl8pPr marL="2901578" indent="0" algn="ctr">
              <a:buNone/>
              <a:defRPr/>
            </a:lvl8pPr>
            <a:lvl9pPr marL="331608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9AC9B-9433-4B1C-9FD5-156778B635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6083B-1049-4FAD-B45C-2B0EA4F91E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48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5696-A811-4DA9-BCE5-CCA6934B6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F0EA-EAAC-4AA8-9AF4-4A7CA82F5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98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11" indent="0">
              <a:buNone/>
              <a:defRPr sz="1600"/>
            </a:lvl2pPr>
            <a:lvl3pPr marL="829022" indent="0">
              <a:buNone/>
              <a:defRPr sz="1500"/>
            </a:lvl3pPr>
            <a:lvl4pPr marL="1243533" indent="0">
              <a:buNone/>
              <a:defRPr sz="1300"/>
            </a:lvl4pPr>
            <a:lvl5pPr marL="1658044" indent="0">
              <a:buNone/>
              <a:defRPr sz="1300"/>
            </a:lvl5pPr>
            <a:lvl6pPr marL="2072556" indent="0">
              <a:buNone/>
              <a:defRPr sz="1300"/>
            </a:lvl6pPr>
            <a:lvl7pPr marL="2487067" indent="0">
              <a:buNone/>
              <a:defRPr sz="1300"/>
            </a:lvl7pPr>
            <a:lvl8pPr marL="2901578" indent="0">
              <a:buNone/>
              <a:defRPr sz="1300"/>
            </a:lvl8pPr>
            <a:lvl9pPr marL="331608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C5C2-CCAB-4D47-9E87-79EC03012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E15D-E49E-4319-B371-6BEB139C5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30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4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4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FCBE-7C51-4B3C-872E-D5EC2B57B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0BA96-F667-4A6D-9F2E-067D92FFA0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5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7F0D-D780-4514-A56E-35E74DC8F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129F6-128A-452B-A00D-284E6C126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8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1D23-392D-453A-A206-88A40A2DDB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4BB4-2D08-4183-93BB-D3FF7516F9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38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A061-737B-4026-9A83-C8C976068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AE5B-417A-4190-8A24-B35A0E52A2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0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081" indent="0">
              <a:buNone/>
              <a:defRPr sz="1600"/>
            </a:lvl2pPr>
            <a:lvl3pPr marL="828163" indent="0">
              <a:buNone/>
              <a:defRPr sz="1500"/>
            </a:lvl3pPr>
            <a:lvl4pPr marL="1242244" indent="0">
              <a:buNone/>
              <a:defRPr sz="1300"/>
            </a:lvl4pPr>
            <a:lvl5pPr marL="1656326" indent="0">
              <a:buNone/>
              <a:defRPr sz="1300"/>
            </a:lvl5pPr>
            <a:lvl6pPr marL="2070409" indent="0">
              <a:buNone/>
              <a:defRPr sz="1300"/>
            </a:lvl6pPr>
            <a:lvl7pPr marL="2484490" indent="0">
              <a:buNone/>
              <a:defRPr sz="1300"/>
            </a:lvl7pPr>
            <a:lvl8pPr marL="2898571" indent="0">
              <a:buNone/>
              <a:defRPr sz="1300"/>
            </a:lvl8pPr>
            <a:lvl9pPr marL="331265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64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6EC4-471D-42DA-BC1B-5317783A64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C027-B78B-4DDD-9EE9-C2546E721D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88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11" indent="0">
              <a:buNone/>
              <a:defRPr sz="2500"/>
            </a:lvl2pPr>
            <a:lvl3pPr marL="829022" indent="0">
              <a:buNone/>
              <a:defRPr sz="2200"/>
            </a:lvl3pPr>
            <a:lvl4pPr marL="1243533" indent="0">
              <a:buNone/>
              <a:defRPr sz="1800"/>
            </a:lvl4pPr>
            <a:lvl5pPr marL="1658044" indent="0">
              <a:buNone/>
              <a:defRPr sz="1800"/>
            </a:lvl5pPr>
            <a:lvl6pPr marL="2072556" indent="0">
              <a:buNone/>
              <a:defRPr sz="1800"/>
            </a:lvl6pPr>
            <a:lvl7pPr marL="2487067" indent="0">
              <a:buNone/>
              <a:defRPr sz="1800"/>
            </a:lvl7pPr>
            <a:lvl8pPr marL="2901578" indent="0">
              <a:buNone/>
              <a:defRPr sz="1800"/>
            </a:lvl8pPr>
            <a:lvl9pPr marL="331608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BED5-EB27-4612-B910-CC21F3542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3CD07-74F2-4FE4-979B-14A391238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13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80702-77B0-41C7-9FEF-EC541FA54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0643-A761-4EA2-B2D5-9029CFAB8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01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4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4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DE156-6030-4CD1-960A-52B4263EC4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1D4AA-DEE0-42E4-B7DE-AA74C932F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66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21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93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73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97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12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6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44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44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27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19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75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06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6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A6C8-7C70-4B31-AA41-DBEE181893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29142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22F26-9C42-445E-AC18-6F0A5EE73B2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76038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877B8-051F-446D-9FC6-537EA14251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7375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455B-CF31-485A-9785-E7EDFF9B23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80231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EBFB5-AD9A-4E00-B7E3-742321F5D0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20728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081" indent="0">
              <a:buNone/>
              <a:defRPr sz="1800" b="1"/>
            </a:lvl2pPr>
            <a:lvl3pPr marL="828163" indent="0">
              <a:buNone/>
              <a:defRPr sz="1600" b="1"/>
            </a:lvl3pPr>
            <a:lvl4pPr marL="1242244" indent="0">
              <a:buNone/>
              <a:defRPr sz="1500" b="1"/>
            </a:lvl4pPr>
            <a:lvl5pPr marL="1656326" indent="0">
              <a:buNone/>
              <a:defRPr sz="1500" b="1"/>
            </a:lvl5pPr>
            <a:lvl6pPr marL="2070409" indent="0">
              <a:buNone/>
              <a:defRPr sz="1500" b="1"/>
            </a:lvl6pPr>
            <a:lvl7pPr marL="2484490" indent="0">
              <a:buNone/>
              <a:defRPr sz="1500" b="1"/>
            </a:lvl7pPr>
            <a:lvl8pPr marL="2898571" indent="0">
              <a:buNone/>
              <a:defRPr sz="1500" b="1"/>
            </a:lvl8pPr>
            <a:lvl9pPr marL="3312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081" indent="0">
              <a:buNone/>
              <a:defRPr sz="1800" b="1"/>
            </a:lvl2pPr>
            <a:lvl3pPr marL="828163" indent="0">
              <a:buNone/>
              <a:defRPr sz="1600" b="1"/>
            </a:lvl3pPr>
            <a:lvl4pPr marL="1242244" indent="0">
              <a:buNone/>
              <a:defRPr sz="1500" b="1"/>
            </a:lvl4pPr>
            <a:lvl5pPr marL="1656326" indent="0">
              <a:buNone/>
              <a:defRPr sz="1500" b="1"/>
            </a:lvl5pPr>
            <a:lvl6pPr marL="2070409" indent="0">
              <a:buNone/>
              <a:defRPr sz="1500" b="1"/>
            </a:lvl6pPr>
            <a:lvl7pPr marL="2484490" indent="0">
              <a:buNone/>
              <a:defRPr sz="1500" b="1"/>
            </a:lvl7pPr>
            <a:lvl8pPr marL="2898571" indent="0">
              <a:buNone/>
              <a:defRPr sz="1500" b="1"/>
            </a:lvl8pPr>
            <a:lvl9pPr marL="3312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62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AFE1-B990-475C-A648-6A74F2EB7C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54080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46A18-6BCA-418F-A231-8A3AF8BBED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92682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4516-8ADA-46FF-B40C-129DAAF6AF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63761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CC2EB-4865-4A2F-90DD-2CE57FB34F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17178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0318-BE03-4A92-A1F1-8A4114AE4A5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94630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CCBCB-C248-4A2B-AE87-A2264ABDEF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33690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93D4-4265-4DBA-B735-CD85F0B398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28680"/>
      </p:ext>
    </p:extLst>
  </p:cSld>
  <p:clrMapOvr>
    <a:masterClrMapping/>
  </p:clrMapOvr>
  <p:transition>
    <p:split orient="vert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5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8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081" indent="0">
              <a:buNone/>
              <a:defRPr sz="1100"/>
            </a:lvl2pPr>
            <a:lvl3pPr marL="828163" indent="0">
              <a:buNone/>
              <a:defRPr sz="900"/>
            </a:lvl3pPr>
            <a:lvl4pPr marL="1242244" indent="0">
              <a:buNone/>
              <a:defRPr sz="800"/>
            </a:lvl4pPr>
            <a:lvl5pPr marL="1656326" indent="0">
              <a:buNone/>
              <a:defRPr sz="800"/>
            </a:lvl5pPr>
            <a:lvl6pPr marL="2070409" indent="0">
              <a:buNone/>
              <a:defRPr sz="800"/>
            </a:lvl6pPr>
            <a:lvl7pPr marL="2484490" indent="0">
              <a:buNone/>
              <a:defRPr sz="800"/>
            </a:lvl7pPr>
            <a:lvl8pPr marL="2898571" indent="0">
              <a:buNone/>
              <a:defRPr sz="800"/>
            </a:lvl8pPr>
            <a:lvl9pPr marL="33126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0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081" indent="0">
              <a:buNone/>
              <a:defRPr sz="2500"/>
            </a:lvl2pPr>
            <a:lvl3pPr marL="828163" indent="0">
              <a:buNone/>
              <a:defRPr sz="2200"/>
            </a:lvl3pPr>
            <a:lvl4pPr marL="1242244" indent="0">
              <a:buNone/>
              <a:defRPr sz="1800"/>
            </a:lvl4pPr>
            <a:lvl5pPr marL="1656326" indent="0">
              <a:buNone/>
              <a:defRPr sz="1800"/>
            </a:lvl5pPr>
            <a:lvl6pPr marL="2070409" indent="0">
              <a:buNone/>
              <a:defRPr sz="1800"/>
            </a:lvl6pPr>
            <a:lvl7pPr marL="2484490" indent="0">
              <a:buNone/>
              <a:defRPr sz="1800"/>
            </a:lvl7pPr>
            <a:lvl8pPr marL="2898571" indent="0">
              <a:buNone/>
              <a:defRPr sz="1800"/>
            </a:lvl8pPr>
            <a:lvl9pPr marL="3312655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081" indent="0">
              <a:buNone/>
              <a:defRPr sz="1100"/>
            </a:lvl2pPr>
            <a:lvl3pPr marL="828163" indent="0">
              <a:buNone/>
              <a:defRPr sz="900"/>
            </a:lvl3pPr>
            <a:lvl4pPr marL="1242244" indent="0">
              <a:buNone/>
              <a:defRPr sz="800"/>
            </a:lvl4pPr>
            <a:lvl5pPr marL="1656326" indent="0">
              <a:buNone/>
              <a:defRPr sz="800"/>
            </a:lvl5pPr>
            <a:lvl6pPr marL="2070409" indent="0">
              <a:buNone/>
              <a:defRPr sz="800"/>
            </a:lvl6pPr>
            <a:lvl7pPr marL="2484490" indent="0">
              <a:buNone/>
              <a:defRPr sz="800"/>
            </a:lvl7pPr>
            <a:lvl8pPr marL="2898571" indent="0">
              <a:buNone/>
              <a:defRPr sz="800"/>
            </a:lvl8pPr>
            <a:lvl9pPr marL="33126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9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44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56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5630" algn="l"/>
                <a:tab pos="1311255" algn="l"/>
                <a:tab pos="196688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fld id="{7867D7E5-71E9-4F66-9543-68006B2A102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5630" algn="l"/>
                <a:tab pos="1311255" algn="l"/>
                <a:tab pos="1966886" algn="l"/>
                <a:tab pos="262251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5630" algn="l"/>
                <a:tab pos="1311255" algn="l"/>
                <a:tab pos="196688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fld id="{DB392B85-1CEA-4A51-A38C-A0A2E7602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0689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89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689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689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689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7451" indent="-207043" algn="ctr" defTabSz="40689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1531" indent="-207043" algn="ctr" defTabSz="40689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5616" indent="-207043" algn="ctr" defTabSz="40689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19694" indent="-207043" algn="ctr" defTabSz="40689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562" indent="-310562" algn="l" defTabSz="406891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2882" indent="-258801" algn="l" defTabSz="406891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202" indent="-207043" algn="l" defTabSz="406891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9285" indent="-207043" algn="l" defTabSz="406891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buChar char="–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3368" indent="-207043" algn="l" defTabSz="406891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7451" indent="-207043" algn="l" defTabSz="406891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1531" indent="-207043" algn="l" defTabSz="406891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5616" indent="-207043" algn="l" defTabSz="406891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9694" indent="-207043" algn="l" defTabSz="406891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081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163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244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326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409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490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571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655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8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57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038" algn="l"/>
                <a:tab pos="1312071" algn="l"/>
                <a:tab pos="196811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59A96CB-045B-4FB2-A1DF-2E0B49E8BE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038" algn="l"/>
                <a:tab pos="1312071" algn="l"/>
                <a:tab pos="1968110" algn="l"/>
                <a:tab pos="26241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038" algn="l"/>
                <a:tab pos="1312071" algn="l"/>
                <a:tab pos="196811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9AA0594-110A-46E2-8973-59BE4A0A3D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071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1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1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1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1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8867" indent="-207171" algn="ctr" defTabSz="4071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3206" indent="-207171" algn="ctr" defTabSz="4071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7548" indent="-207171" algn="ctr" defTabSz="4071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1885" indent="-207171" algn="ctr" defTabSz="4071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755" indent="-310755" algn="l" defTabSz="407145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301" indent="-258963" algn="l" defTabSz="407145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847" indent="-207171" algn="l" defTabSz="407145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188" indent="-207171" algn="l" defTabSz="407145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buChar char="–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4527" indent="-207171" algn="l" defTabSz="40714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8867" indent="-207171" algn="l" defTabSz="40714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3206" indent="-207171" algn="l" defTabSz="40714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7548" indent="-207171" algn="l" defTabSz="40714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1885" indent="-207171" algn="l" defTabSz="40714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39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678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7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35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69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03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375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71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4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58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310" algn="l"/>
                <a:tab pos="1312615" algn="l"/>
                <a:tab pos="196892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59A96CB-045B-4FB2-A1DF-2E0B49E8BE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310" algn="l"/>
                <a:tab pos="1312615" algn="l"/>
                <a:tab pos="1968929" algn="l"/>
                <a:tab pos="26252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310" algn="l"/>
                <a:tab pos="1312615" algn="l"/>
                <a:tab pos="196892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9AA0594-110A-46E2-8973-59BE4A0A3D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9812" indent="-207257" algn="ctr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4323" indent="-207257" algn="ctr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8836" indent="-207257" algn="ctr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3345" indent="-207257" algn="ctr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884" indent="-310884" algn="l" defTabSz="407315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581" indent="-259070" algn="l" defTabSz="407315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276" indent="-207257" algn="l" defTabSz="407315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789" indent="-207257" algn="l" defTabSz="407315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buChar char="–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301" indent="-207257" algn="l" defTabSz="40731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9812" indent="-207257" algn="l" defTabSz="40731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323" indent="-207257" algn="l" defTabSz="40731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8836" indent="-207257" algn="l" defTabSz="40731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3345" indent="-207257" algn="l" defTabSz="40731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11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022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33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044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556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067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578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089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fld id="{7867D7E5-71E9-4F66-9543-68006B2A10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fld id="{DB392B85-1CEA-4A51-A38C-A0A2E7602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buChar char="–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F4515A-82BB-492C-BAC0-D671AE0F947B}" type="slidenum">
              <a:rPr lang="ru-RU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82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>
    <p:split orient="vert"/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дзаголовок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Учитель: </a:t>
            </a:r>
            <a:r>
              <a:rPr lang="ru-RU" dirty="0" err="1">
                <a:solidFill>
                  <a:srgbClr val="002060"/>
                </a:solidFill>
              </a:rPr>
              <a:t>Кутугина</a:t>
            </a:r>
            <a:r>
              <a:rPr lang="ru-RU" dirty="0">
                <a:solidFill>
                  <a:srgbClr val="002060"/>
                </a:solidFill>
              </a:rPr>
              <a:t> Н.Н.</a:t>
            </a:r>
          </a:p>
          <a:p>
            <a:r>
              <a:rPr lang="ru-RU" dirty="0">
                <a:solidFill>
                  <a:srgbClr val="002060"/>
                </a:solidFill>
              </a:rPr>
              <a:t>МБОУ «СОШ №31»</a:t>
            </a:r>
          </a:p>
          <a:p>
            <a:r>
              <a:rPr lang="ru-RU" dirty="0" err="1">
                <a:solidFill>
                  <a:srgbClr val="002060"/>
                </a:solidFill>
              </a:rPr>
              <a:t>п.Восток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7544" y="1268759"/>
            <a:ext cx="8033546" cy="1754181"/>
          </a:xfrm>
          <a:prstGeom prst="rect">
            <a:avLst/>
          </a:prstGeom>
        </p:spPr>
        <p:txBody>
          <a:bodyPr wrap="square" lIns="91291" tIns="45648" rIns="91291" bIns="45648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класс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5"/>
            <a:ext cx="7787210" cy="144058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Алгоритм  умножения многозначного числа на двузначное: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51" cy="449737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Пишу двузначное число под многозначным,  разряд под разрядом;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умножаю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множитель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единицы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результат пишу разряд под разрядом;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умножаю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множитель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десятки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результат записываю со сдвигом на один разряд влево;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складываю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полученные произведения.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0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342 × 124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3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7851650" cy="4197639"/>
          </a:xfrm>
        </p:spPr>
        <p:txBody>
          <a:bodyPr/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«Письменные приёмы умножения многозначного числа на трёхзначное»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6" descr="j0343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14612" y="4143380"/>
            <a:ext cx="31686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17" y="665163"/>
            <a:ext cx="8280400" cy="6035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работы в группе: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Группы не соревнуются, а делают общее дело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Внимательно выслушай задание.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В группе нет главных, все члены команды равны.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Все члены команды должны принять участие в обсуждении. Никому «не спать»!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Выслушайте мнение каждого.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Выберите верную на ваш взгляд версию.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Выберите того, кто будет представлять решение группы.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результат работы отвечают ВСЕ!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7"/>
            <a:ext cx="7848872" cy="489654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9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1" y="332660"/>
            <a:ext cx="7783609" cy="1084453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 умножения многозначного числа 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трёхзначное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72" y="1484784"/>
            <a:ext cx="7992889" cy="4608513"/>
          </a:xfrm>
        </p:spPr>
        <p:txBody>
          <a:bodyPr/>
          <a:lstStyle/>
          <a:p>
            <a:r>
              <a:rPr lang="ru-RU" b="1" dirty="0" smtClean="0"/>
              <a:t>умножаю первый множитель на единицы,</a:t>
            </a:r>
            <a:r>
              <a:rPr lang="ru-RU" dirty="0" smtClean="0"/>
              <a:t>  результат пишу разряд под разрядом;</a:t>
            </a:r>
            <a:endParaRPr lang="ru-RU" dirty="0" smtClean="0">
              <a:effectLst/>
            </a:endParaRPr>
          </a:p>
          <a:p>
            <a:r>
              <a:rPr lang="ru-RU" dirty="0" smtClean="0"/>
              <a:t> </a:t>
            </a:r>
            <a:r>
              <a:rPr lang="ru-RU" b="1" dirty="0" smtClean="0"/>
              <a:t>умножаю первый множитель на десятки, </a:t>
            </a:r>
            <a:r>
              <a:rPr lang="ru-RU" dirty="0" smtClean="0"/>
              <a:t>результат записываю со сдвигом на один разряд влево;                        </a:t>
            </a:r>
            <a:endParaRPr lang="ru-RU" dirty="0" smtClean="0">
              <a:effectLst/>
            </a:endParaRP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умножаю </a:t>
            </a:r>
            <a:r>
              <a:rPr lang="ru-RU" b="1" smtClean="0">
                <a:solidFill>
                  <a:srgbClr val="FF0000"/>
                </a:solidFill>
              </a:rPr>
              <a:t>первый множитель </a:t>
            </a:r>
            <a:r>
              <a:rPr lang="ru-RU" b="1" dirty="0" smtClean="0">
                <a:solidFill>
                  <a:srgbClr val="FF0000"/>
                </a:solidFill>
              </a:rPr>
              <a:t>на сотни;</a:t>
            </a:r>
            <a:endParaRPr lang="ru-RU" dirty="0" smtClean="0">
              <a:solidFill>
                <a:srgbClr val="FF0000"/>
              </a:solidFill>
              <a:effectLst/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складываю неполные  произведения.</a:t>
            </a:r>
            <a:endParaRPr lang="ru-RU" dirty="0" smtClean="0">
              <a:solidFill>
                <a:schemeClr val="tx1"/>
              </a:solidFill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2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4" y="1567875"/>
            <a:ext cx="8226720" cy="4524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    «Расскажи – и я </a:t>
            </a:r>
            <a:r>
              <a:rPr lang="ru-RU" sz="4000" b="1" dirty="0">
                <a:solidFill>
                  <a:srgbClr val="FF0000"/>
                </a:solidFill>
              </a:rPr>
              <a:t>забуду, 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/>
              <a:t>      покажи – и я </a:t>
            </a:r>
            <a:r>
              <a:rPr lang="ru-RU" sz="4000" b="1" dirty="0">
                <a:solidFill>
                  <a:srgbClr val="FF0000"/>
                </a:solidFill>
              </a:rPr>
              <a:t>запомню,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/>
              <a:t>     дай попробовать – и я </a:t>
            </a:r>
            <a:r>
              <a:rPr lang="ru-RU" sz="4000" b="1" dirty="0">
                <a:solidFill>
                  <a:srgbClr val="FF0000"/>
                </a:solidFill>
              </a:rPr>
              <a:t>пойму</a:t>
            </a:r>
            <a:r>
              <a:rPr lang="ru-RU" sz="4000" b="1" dirty="0"/>
              <a:t>»</a:t>
            </a:r>
            <a:endParaRPr lang="ru-RU" sz="4000" dirty="0"/>
          </a:p>
          <a:p>
            <a:pPr marL="0" indent="0" algn="ctr">
              <a:buNone/>
            </a:pPr>
            <a:r>
              <a:rPr lang="ru-RU" dirty="0" smtClean="0"/>
              <a:t>(китайская народная мудрость)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Д/з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Стр. 41 №206 (2) – 2, 3 столбики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    «Расскажи – и я </a:t>
            </a:r>
            <a:r>
              <a:rPr lang="ru-RU" sz="4000" b="1" dirty="0">
                <a:solidFill>
                  <a:srgbClr val="FF0000"/>
                </a:solidFill>
              </a:rPr>
              <a:t>забуду</a:t>
            </a:r>
            <a:r>
              <a:rPr lang="ru-RU" sz="4000" b="1" dirty="0"/>
              <a:t>, </a:t>
            </a:r>
            <a:endParaRPr lang="ru-RU" sz="4000" dirty="0"/>
          </a:p>
          <a:p>
            <a:pPr marL="0" indent="0" algn="ctr">
              <a:buNone/>
            </a:pPr>
            <a:r>
              <a:rPr lang="ru-RU" sz="4000" b="1" dirty="0"/>
              <a:t>      покажи – и я </a:t>
            </a:r>
            <a:r>
              <a:rPr lang="ru-RU" sz="4000" b="1" dirty="0">
                <a:solidFill>
                  <a:srgbClr val="FF0000"/>
                </a:solidFill>
              </a:rPr>
              <a:t>запомню</a:t>
            </a:r>
            <a:r>
              <a:rPr lang="ru-RU" sz="4000" b="1" dirty="0"/>
              <a:t>,</a:t>
            </a:r>
            <a:endParaRPr lang="ru-RU" sz="4000" dirty="0"/>
          </a:p>
          <a:p>
            <a:pPr marL="0" indent="0" algn="ctr">
              <a:buNone/>
            </a:pPr>
            <a:r>
              <a:rPr lang="ru-RU" sz="4000" b="1" dirty="0"/>
              <a:t>     дай попробовать – и я </a:t>
            </a:r>
            <a:r>
              <a:rPr lang="ru-RU" sz="4000" b="1" dirty="0">
                <a:solidFill>
                  <a:srgbClr val="FF0000"/>
                </a:solidFill>
              </a:rPr>
              <a:t>пойму</a:t>
            </a:r>
            <a:r>
              <a:rPr lang="ru-RU" sz="4000" b="1" dirty="0"/>
              <a:t>»</a:t>
            </a:r>
            <a:endParaRPr lang="ru-RU" sz="4000" dirty="0"/>
          </a:p>
          <a:p>
            <a:pPr marL="0" indent="0" algn="ctr">
              <a:buNone/>
            </a:pPr>
            <a:r>
              <a:rPr lang="ru-RU" dirty="0" smtClean="0"/>
              <a:t>(китайская народная мудрость)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2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 Опыта</a:t>
            </a:r>
          </a:p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Путь Размышления</a:t>
            </a:r>
          </a:p>
          <a:p>
            <a:r>
              <a:rPr lang="ru-RU" sz="6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 Подражания</a:t>
            </a:r>
          </a:p>
        </p:txBody>
      </p:sp>
    </p:spTree>
    <p:extLst>
      <p:ext uri="{BB962C8B-B14F-4D97-AF65-F5344CB8AC3E}">
        <p14:creationId xmlns:p14="http://schemas.microsoft.com/office/powerpoint/2010/main" val="8808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Разминка для ума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(42 + 28) : 7 =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(20 + 40) : 4 =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560 : 4 =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952 – 341 =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267 + 233 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4067175" y="3068638"/>
            <a:ext cx="98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</a:rPr>
              <a:t>45 км</a:t>
            </a:r>
          </a:p>
        </p:txBody>
      </p:sp>
      <p:pic>
        <p:nvPicPr>
          <p:cNvPr id="79876" name="Picture 4" descr="Bears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855">
            <a:off x="7847013" y="1052513"/>
            <a:ext cx="12969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 descr="Bears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3534" flipH="1">
            <a:off x="250825" y="1125538"/>
            <a:ext cx="14160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1763713" y="3068638"/>
            <a:ext cx="5761037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1763713" y="2349500"/>
            <a:ext cx="0" cy="7921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1763713" y="2636838"/>
            <a:ext cx="57610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5143500" y="1928813"/>
            <a:ext cx="0" cy="7207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7524750" y="2349500"/>
            <a:ext cx="0" cy="7921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1763713" y="2349500"/>
            <a:ext cx="79216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1763713" y="2492375"/>
            <a:ext cx="0" cy="7207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H="1">
            <a:off x="6588125" y="2349500"/>
            <a:ext cx="93662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5143500" y="1928813"/>
            <a:ext cx="576263" cy="360362"/>
          </a:xfrm>
          <a:prstGeom prst="rtTriangle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6786563" y="2357438"/>
            <a:ext cx="0" cy="431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2857500" y="2357438"/>
            <a:ext cx="0" cy="4333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4000500" y="2357438"/>
            <a:ext cx="0" cy="431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5929313" y="2357438"/>
            <a:ext cx="0" cy="431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1619250" y="1844675"/>
            <a:ext cx="855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8 км\ч</a:t>
            </a: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6711950" y="1936750"/>
            <a:ext cx="868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? км\ч</a:t>
            </a:r>
          </a:p>
        </p:txBody>
      </p:sp>
    </p:spTree>
    <p:extLst>
      <p:ext uri="{BB962C8B-B14F-4D97-AF65-F5344CB8AC3E}">
        <p14:creationId xmlns:p14="http://schemas.microsoft.com/office/powerpoint/2010/main" val="3539877301"/>
      </p:ext>
    </p:extLst>
  </p:cSld>
  <p:clrMapOvr>
    <a:masterClrMapping/>
  </p:clrMapOvr>
  <p:transition>
    <p:split orient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8" grpId="0" animBg="1"/>
      <p:bldP spid="79879" grpId="0" animBg="1"/>
      <p:bldP spid="79880" grpId="0" animBg="1"/>
      <p:bldP spid="79881" grpId="0" animBg="1"/>
      <p:bldP spid="79882" grpId="0" animBg="1"/>
      <p:bldP spid="79883" grpId="0" animBg="1"/>
      <p:bldP spid="79884" grpId="0" animBg="1"/>
      <p:bldP spid="79885" grpId="0" animBg="1"/>
      <p:bldP spid="79886" grpId="0" animBg="1"/>
      <p:bldP spid="79887" grpId="0" animBg="1"/>
      <p:bldP spid="79888" grpId="0" animBg="1"/>
      <p:bldP spid="79889" grpId="0" animBg="1"/>
      <p:bldP spid="79890" grpId="0" animBg="1"/>
      <p:bldP spid="79891" grpId="0"/>
      <p:bldP spid="798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3629"/>
            <a:ext cx="7215238" cy="1369421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Масса жирафа 700 кг, а масса африканского слона в 10 раз больше. Чему равна масса слона?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сканирование00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16526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7" descr="03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7554" y="1643050"/>
            <a:ext cx="466473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1" y="500042"/>
            <a:ext cx="7072362" cy="107157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Размах крыльев степного орла – 2 м, а небольшой бабочки в </a:t>
            </a:r>
            <a:r>
              <a:rPr lang="ru-RU" sz="2400" dirty="0">
                <a:solidFill>
                  <a:schemeClr val="tx1"/>
                </a:solidFill>
              </a:rPr>
              <a:t>5</a:t>
            </a:r>
            <a:r>
              <a:rPr lang="ru-RU" sz="2400" dirty="0" smtClean="0">
                <a:solidFill>
                  <a:schemeClr val="tx1"/>
                </a:solidFill>
              </a:rPr>
              <a:t>0 раз меньше. Чему равен размах крыльев бабочки?</a:t>
            </a:r>
            <a:r>
              <a:rPr lang="ru-RU" sz="2400" b="1" i="1" dirty="0" smtClean="0">
                <a:solidFill>
                  <a:srgbClr val="CC3300"/>
                </a:solidFill>
              </a:rPr>
              <a:t/>
            </a:r>
            <a:br>
              <a:rPr lang="ru-RU" sz="2400" b="1" i="1" dirty="0" smtClean="0">
                <a:solidFill>
                  <a:srgbClr val="CC3300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28384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3619504" cy="27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3" y="273628"/>
            <a:ext cx="7215239" cy="1297984"/>
          </a:xfrm>
        </p:spPr>
        <p:txBody>
          <a:bodyPr/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Нашей школе в 2011году исполнилось 20 лет. В каком году была открыта школа?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Рисунок 14" descr="C:\Documents and Settings\Пользователь\Рабочий стол\Кадр 2IMG_4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4"/>
            <a:ext cx="5625996" cy="422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вид умножения?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802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E9AF046-53A4-4464-9981-4C101EAAFD2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197" name="TextBox 30"/>
          <p:cNvSpPr txBox="1">
            <a:spLocks noChangeArrowheads="1"/>
          </p:cNvSpPr>
          <p:nvPr/>
        </p:nvSpPr>
        <p:spPr bwMode="auto">
          <a:xfrm>
            <a:off x="1881188" y="1096963"/>
            <a:ext cx="717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8" rIns="91291" bIns="45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00100" y="1071546"/>
            <a:ext cx="2428893" cy="2714644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ru-RU" sz="4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857752" y="1000108"/>
            <a:ext cx="3000396" cy="2714644"/>
          </a:xfrm>
          <a:prstGeom prst="irregularSeal1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456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ru-RU" sz="4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000628" y="3643314"/>
            <a:ext cx="2857520" cy="2714644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348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ru-RU" sz="4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571604" y="3857628"/>
            <a:ext cx="2428893" cy="2714644"/>
          </a:xfrm>
          <a:prstGeom prst="irregularSeal1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endParaRPr lang="ru-RU" sz="4000" b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53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Рабочее  Милан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Рабочее  Милан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Рабочее  Милан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Рабочее  Милан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блака">
  <a:themeElements>
    <a:clrScheme name="Облака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312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Рабочее  Миланы</vt:lpstr>
      <vt:lpstr>3_Рабочее  Миланы</vt:lpstr>
      <vt:lpstr>4_Рабочее  Миланы</vt:lpstr>
      <vt:lpstr>5_Рабочее  Миланы</vt:lpstr>
      <vt:lpstr>1_Облака</vt:lpstr>
      <vt:lpstr>Презентация PowerPoint</vt:lpstr>
      <vt:lpstr>Презентация PowerPoint</vt:lpstr>
      <vt:lpstr>Презентация PowerPoint</vt:lpstr>
      <vt:lpstr>Разминка для ума</vt:lpstr>
      <vt:lpstr>Презентация PowerPoint</vt:lpstr>
      <vt:lpstr>Масса жирафа 700 кг, а масса африканского слона в 10 раз больше. Чему равна масса слона? </vt:lpstr>
      <vt:lpstr>Размах крыльев степного орла – 2 м, а небольшой бабочки в 50 раз меньше. Чему равен размах крыльев бабочки? </vt:lpstr>
      <vt:lpstr> Нашей школе в 2011году исполнилось 20 лет. В каком году была открыта школа?</vt:lpstr>
      <vt:lpstr>Какой вид умножения?</vt:lpstr>
      <vt:lpstr>Алгоритм  умножения многозначного числа на двузначное: </vt:lpstr>
      <vt:lpstr>Презентация PowerPoint</vt:lpstr>
      <vt:lpstr>Тема урока:   «Письменные приёмы умножения многозначного числа на трёхзначное» </vt:lpstr>
      <vt:lpstr>        Правила работы в группе:  Группы не соревнуются, а делают общее дело 1. Внимательно выслушай задание. 2. В группе нет главных, все члены команды равны. 3. Все члены команды должны принять участие в обсуждении. Никому «не спать»! 4. Выслушайте мнение каждого. 5. Выберите верную на ваш взгляд версию. 6. Выберите того, кто будет представлять решение группы. За результат работы отвечают ВСЕ!  </vt:lpstr>
      <vt:lpstr>Алгоритм  умножения многозначного числа на трёхзначное: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Наталья</cp:lastModifiedBy>
  <cp:revision>33</cp:revision>
  <dcterms:created xsi:type="dcterms:W3CDTF">2012-03-03T17:14:58Z</dcterms:created>
  <dcterms:modified xsi:type="dcterms:W3CDTF">2013-01-28T12:20:34Z</dcterms:modified>
</cp:coreProperties>
</file>