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7" r:id="rId7"/>
    <p:sldId id="268" r:id="rId8"/>
    <p:sldId id="269" r:id="rId9"/>
    <p:sldId id="270" r:id="rId10"/>
    <p:sldId id="271" r:id="rId11"/>
    <p:sldId id="272" r:id="rId12"/>
    <p:sldId id="262" r:id="rId13"/>
    <p:sldId id="263" r:id="rId14"/>
    <p:sldId id="264" r:id="rId15"/>
    <p:sldId id="26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E83AE2-1B60-415F-BEF3-764A4457B816}" type="datetimeFigureOut">
              <a:rPr lang="ru-RU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972F315-359A-41D6-9C8B-7842D2993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915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98220-7FF1-4C19-87B3-0C4500B03FE5}" type="datetime1">
              <a:rPr lang="ru-RU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64D39-193F-481B-9A74-A0B72574A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FE58D-B432-47BF-855C-C52528315234}" type="datetime1">
              <a:rPr lang="ru-RU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55F85-A831-43D7-88E7-FD77BF2FC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C833-5BFA-423F-84C4-8DC9172227B3}" type="datetime1">
              <a:rPr lang="ru-RU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F3865-FFD9-46E4-9203-E44CB1C93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8FA7B-9BD3-4E5D-AE18-5CF1A6B5AB6E}" type="datetime1">
              <a:rPr lang="ru-RU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5D68-FE66-4814-84B0-FF2D71CB7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F22E0-81DA-43F7-92F5-F35CCFEB17CA}" type="datetime1">
              <a:rPr lang="ru-RU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53B79-39BE-41C6-941F-D98163853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D15EE-8F30-4832-A7F2-5BF38F8C1E86}" type="datetime1">
              <a:rPr lang="ru-RU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C18A8-467C-4C56-976B-10279BF51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AF8F-45A3-4749-80DE-2F8D9FC59F25}" type="datetime1">
              <a:rPr lang="ru-RU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FC9BF-391C-460A-A795-896CEDFBD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7D0FD-8F43-48AE-91EC-746DC2D728D0}" type="datetime1">
              <a:rPr lang="ru-RU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2E0EF-643F-4707-9153-D0E49DC28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9063B-5DB5-4024-B592-7D59EA1DA2D6}" type="datetime1">
              <a:rPr lang="ru-RU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AF896-BFF9-4079-905C-BAC43AD93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5F744-18AB-42AC-942B-83E0E8DAC795}" type="datetime1">
              <a:rPr lang="ru-RU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4B068-85B0-4C1E-A7F3-6B168A168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0F4CE-70BC-46E6-9CC1-11759FC2BDC5}" type="datetime1">
              <a:rPr lang="ru-RU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6FB02-B638-4D72-BCC0-F26CBCD46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BB7974-907E-48DD-9C63-0643503DC171}" type="datetime1">
              <a:rPr lang="ru-RU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0BE884-BE5D-4790-95D5-A55C46F2D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lomo.ru/myth/flamingo.html" TargetMode="External"/><Relationship Id="rId3" Type="http://schemas.openxmlformats.org/officeDocument/2006/relationships/hyperlink" Target="http://animal-photos.ru/tigers/274-tigr.html" TargetMode="External"/><Relationship Id="rId7" Type="http://schemas.openxmlformats.org/officeDocument/2006/relationships/hyperlink" Target="http://animal-photos.ru/dogs/42-samaya-milaya-taksa.html" TargetMode="External"/><Relationship Id="rId2" Type="http://schemas.openxmlformats.org/officeDocument/2006/relationships/hyperlink" Target="http://wiki.iteach.ru/images/8/82/%D0%90%D1%85%D0%BC%D0%B5%D1%82%D0%B7%D1%8F%D0%BD%D0%BE%D0%B2%D0%B0_%D0%9B%D0%B8%D0%BB%D1%8F_%D0%A1%D0%BB%D0%B0%D0%B9%D0%B48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nimal-photos.ru/dogs/117-volk.html" TargetMode="External"/><Relationship Id="rId5" Type="http://schemas.openxmlformats.org/officeDocument/2006/relationships/hyperlink" Target="http://animal-photos.ru/foxes/142-lisa-v-snegu.html" TargetMode="External"/><Relationship Id="rId10" Type="http://schemas.openxmlformats.org/officeDocument/2006/relationships/hyperlink" Target="http://upload.wikimedia.org/wikipedia/commons/3/39/Domestic_Goose.jpg" TargetMode="External"/><Relationship Id="rId4" Type="http://schemas.openxmlformats.org/officeDocument/2006/relationships/hyperlink" Target="http://animal-photos.ru/bears/88-buryj-medved-na-vodopoe.html" TargetMode="External"/><Relationship Id="rId9" Type="http://schemas.openxmlformats.org/officeDocument/2006/relationships/hyperlink" Target="http://animal-photos.ru/elephants/121-semejstvo-slonov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slide" Target="slide1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0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625" y="2357438"/>
            <a:ext cx="8358188" cy="2000250"/>
          </a:xfrm>
          <a:prstGeom prst="rect">
            <a:avLst/>
          </a:prstGeom>
          <a:solidFill>
            <a:srgbClr val="FBFE9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1" name="Заголовок 3"/>
          <p:cNvSpPr>
            <a:spLocks noGrp="1"/>
          </p:cNvSpPr>
          <p:nvPr>
            <p:ph type="ctrTitle"/>
          </p:nvPr>
        </p:nvSpPr>
        <p:spPr>
          <a:xfrm>
            <a:off x="642938" y="2571750"/>
            <a:ext cx="7772400" cy="1470025"/>
          </a:xfrm>
        </p:spPr>
        <p:txBody>
          <a:bodyPr/>
          <a:lstStyle/>
          <a:p>
            <a:r>
              <a:rPr lang="ru-RU" sz="4800" dirty="0" smtClean="0">
                <a:latin typeface="Arial" charset="0"/>
                <a:cs typeface="Arial" charset="0"/>
              </a:rPr>
              <a:t>Имя прилагательное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30808" y="4581128"/>
            <a:ext cx="23574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Древаль</a:t>
            </a:r>
            <a:r>
              <a:rPr lang="ru-RU" dirty="0" smtClean="0"/>
              <a:t> Елена Владимировна,</a:t>
            </a:r>
          </a:p>
          <a:p>
            <a:pPr algn="ctr"/>
            <a:r>
              <a:rPr lang="ru-RU" dirty="0" smtClean="0"/>
              <a:t>учитель </a:t>
            </a:r>
          </a:p>
          <a:p>
            <a:pPr algn="ctr"/>
            <a:r>
              <a:rPr lang="ru-RU" dirty="0" smtClean="0"/>
              <a:t>начальных классов</a:t>
            </a:r>
          </a:p>
          <a:p>
            <a:pPr algn="ctr"/>
            <a:r>
              <a:rPr lang="ru-RU" dirty="0" smtClean="0"/>
              <a:t>г. Белогорск , Амурская область, МОАУ СОШ № 200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576" y="139592"/>
            <a:ext cx="2658285" cy="2098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48FA7B-9BD3-4E5D-AE18-5CF1A6B5AB6E}" type="datetime1">
              <a:rPr lang="ru-RU" smtClean="0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D5D68-FE66-4814-84B0-FF2D71CB7EB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316416" y="6309320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8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48FA7B-9BD3-4E5D-AE18-5CF1A6B5AB6E}" type="datetime1">
              <a:rPr lang="ru-RU" smtClean="0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D5D68-FE66-4814-84B0-FF2D71CB7EB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30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D5D68-FE66-4814-84B0-FF2D71CB7EB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По </a:t>
            </a:r>
            <a:r>
              <a:rPr lang="ru-RU" i="1" dirty="0" err="1" smtClean="0"/>
              <a:t>лу</a:t>
            </a:r>
            <a:r>
              <a:rPr lang="ru-RU" i="1" dirty="0" err="1" smtClean="0">
                <a:solidFill>
                  <a:srgbClr val="FF0000"/>
                </a:solidFill>
              </a:rPr>
              <a:t>Ж</a:t>
            </a:r>
            <a:r>
              <a:rPr lang="ru-RU" i="1" dirty="0" err="1" smtClean="0"/>
              <a:t>ку</a:t>
            </a:r>
            <a:r>
              <a:rPr lang="ru-RU" i="1" dirty="0" smtClean="0"/>
              <a:t> он важно бродит,</a:t>
            </a:r>
            <a:endParaRPr lang="ru-RU" dirty="0" smtClean="0"/>
          </a:p>
          <a:p>
            <a:r>
              <a:rPr lang="ru-RU" i="1" dirty="0" smtClean="0"/>
              <a:t>Из воды сухим выходит,</a:t>
            </a:r>
            <a:endParaRPr lang="ru-RU" dirty="0" smtClean="0"/>
          </a:p>
          <a:p>
            <a:r>
              <a:rPr lang="ru-RU" i="1" dirty="0" smtClean="0"/>
              <a:t>Носит красные </a:t>
            </a:r>
            <a:r>
              <a:rPr lang="ru-RU" i="1" dirty="0" err="1" smtClean="0"/>
              <a:t>б</a:t>
            </a:r>
            <a:r>
              <a:rPr lang="ru-RU" i="1" dirty="0" err="1" smtClean="0">
                <a:solidFill>
                  <a:srgbClr val="FF0000"/>
                </a:solidFill>
              </a:rPr>
              <a:t>О</a:t>
            </a:r>
            <a:r>
              <a:rPr lang="ru-RU" i="1" dirty="0" err="1" smtClean="0"/>
              <a:t>тинки</a:t>
            </a:r>
            <a:r>
              <a:rPr lang="ru-RU" i="1" dirty="0" smtClean="0"/>
              <a:t>,</a:t>
            </a:r>
            <a:endParaRPr lang="ru-RU" dirty="0" smtClean="0"/>
          </a:p>
          <a:p>
            <a:r>
              <a:rPr lang="ru-RU" i="1" dirty="0" smtClean="0"/>
              <a:t>Дарит </a:t>
            </a:r>
            <a:r>
              <a:rPr lang="ru-RU" i="1" dirty="0" err="1" smtClean="0"/>
              <a:t>м</a:t>
            </a:r>
            <a:r>
              <a:rPr lang="ru-RU" i="1" dirty="0" err="1" smtClean="0">
                <a:solidFill>
                  <a:srgbClr val="FF0000"/>
                </a:solidFill>
              </a:rPr>
              <a:t>Я</a:t>
            </a:r>
            <a:r>
              <a:rPr lang="ru-RU" i="1" dirty="0" err="1" smtClean="0"/>
              <a:t>гкие</a:t>
            </a:r>
            <a:r>
              <a:rPr lang="ru-RU" i="1" dirty="0" smtClean="0"/>
              <a:t> </a:t>
            </a:r>
            <a:r>
              <a:rPr lang="ru-RU" i="1" dirty="0" err="1" smtClean="0"/>
              <a:t>п</a:t>
            </a:r>
            <a:r>
              <a:rPr lang="ru-RU" i="1" dirty="0" err="1" smtClean="0">
                <a:solidFill>
                  <a:srgbClr val="FF0000"/>
                </a:solidFill>
              </a:rPr>
              <a:t>Е</a:t>
            </a:r>
            <a:r>
              <a:rPr lang="ru-RU" i="1" dirty="0" err="1" smtClean="0"/>
              <a:t>ринки</a:t>
            </a:r>
            <a:r>
              <a:rPr lang="ru-RU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D5D68-FE66-4814-84B0-FF2D71CB7EB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29" y="2132856"/>
            <a:ext cx="3347366" cy="4426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8000" dirty="0" smtClean="0"/>
              <a:t>Спасибо за урок!</a:t>
            </a:r>
            <a:endParaRPr lang="ru-RU" sz="8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D5D68-FE66-4814-84B0-FF2D71CB7EB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6" name="Рисунок 5" descr="J01783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2928934"/>
            <a:ext cx="3048019" cy="3048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429200"/>
          </a:xfrm>
        </p:spPr>
        <p:txBody>
          <a:bodyPr/>
          <a:lstStyle/>
          <a:p>
            <a:r>
              <a:rPr lang="ru-RU" sz="2000" b="1" i="1" dirty="0" smtClean="0">
                <a:hlinkClick r:id="rId2"/>
              </a:rPr>
              <a:t>Зоопарк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://wiki.iteach.ru/images/8/82/%D0%90%D1%85%D0%BC%D0%B5%D1%82%D0%B7%D1%8F%D0%BD%D0%BE%D0%B2%D0%B0_%D0%9B%D0%B8%D0%BB%D1%8F_%D0%A1%D0%BB%D0%B0%D0%B9%D0%B48.GIF</a:t>
            </a:r>
            <a:endParaRPr lang="ru-RU" sz="2000" dirty="0" smtClean="0">
              <a:hlinkClick r:id="rId3"/>
            </a:endParaRPr>
          </a:p>
          <a:p>
            <a:r>
              <a:rPr lang="ru-RU" sz="2000" b="1" i="1" dirty="0" smtClean="0">
                <a:hlinkClick r:id="rId3"/>
              </a:rPr>
              <a:t>Тигр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 smtClean="0">
                <a:hlinkClick r:id="rId3"/>
              </a:rPr>
              <a:t>://animal-photos.ru/tigers/274-tigr.html</a:t>
            </a:r>
            <a:endParaRPr lang="ru-RU" sz="2000" dirty="0" smtClean="0"/>
          </a:p>
          <a:p>
            <a:r>
              <a:rPr lang="ru-RU" sz="2000" b="1" i="1" dirty="0" smtClean="0">
                <a:hlinkClick r:id="rId4"/>
              </a:rPr>
              <a:t>Медведь</a:t>
            </a:r>
            <a:r>
              <a:rPr lang="ru-RU" sz="2000" dirty="0" smtClean="0">
                <a:hlinkClick r:id="rId4"/>
              </a:rPr>
              <a:t> </a:t>
            </a:r>
            <a:r>
              <a:rPr lang="en-US" sz="2000" dirty="0" smtClean="0">
                <a:hlinkClick r:id="rId4"/>
              </a:rPr>
              <a:t>http</a:t>
            </a:r>
            <a:r>
              <a:rPr lang="en-US" sz="2000" dirty="0" smtClean="0">
                <a:hlinkClick r:id="rId4"/>
              </a:rPr>
              <a:t>://animal-photos.ru/bears/88-buryj-medved-na-vodopoe.html</a:t>
            </a:r>
            <a:endParaRPr lang="ru-RU" sz="2000" dirty="0" smtClean="0"/>
          </a:p>
          <a:p>
            <a:r>
              <a:rPr lang="ru-RU" sz="2000" b="1" i="1" dirty="0" smtClean="0">
                <a:hlinkClick r:id="rId5"/>
              </a:rPr>
              <a:t>Лиса</a:t>
            </a:r>
            <a:r>
              <a:rPr lang="ru-RU" sz="2000" dirty="0" smtClean="0">
                <a:hlinkClick r:id="rId5"/>
              </a:rPr>
              <a:t> </a:t>
            </a:r>
            <a:r>
              <a:rPr lang="en-US" sz="2000" dirty="0" smtClean="0">
                <a:hlinkClick r:id="rId5"/>
              </a:rPr>
              <a:t>http</a:t>
            </a:r>
            <a:r>
              <a:rPr lang="en-US" sz="2000" dirty="0" smtClean="0">
                <a:hlinkClick r:id="rId5"/>
              </a:rPr>
              <a:t>://animal-photos.ru/foxes/142-lisa-v-snegu.html</a:t>
            </a:r>
            <a:endParaRPr lang="ru-RU" sz="2000" dirty="0" smtClean="0"/>
          </a:p>
          <a:p>
            <a:r>
              <a:rPr lang="ru-RU" sz="2000" b="1" i="1" dirty="0" smtClean="0">
                <a:hlinkClick r:id="rId6"/>
              </a:rPr>
              <a:t>Волк </a:t>
            </a:r>
            <a:r>
              <a:rPr lang="en-US" sz="2000" dirty="0" smtClean="0">
                <a:hlinkClick r:id="rId6"/>
              </a:rPr>
              <a:t>http</a:t>
            </a:r>
            <a:r>
              <a:rPr lang="en-US" sz="2000" dirty="0" smtClean="0">
                <a:hlinkClick r:id="rId6"/>
              </a:rPr>
              <a:t>://animal-photos.ru/dogs/117-volk.html</a:t>
            </a:r>
            <a:endParaRPr lang="ru-RU" sz="2000" dirty="0" smtClean="0"/>
          </a:p>
          <a:p>
            <a:r>
              <a:rPr lang="ru-RU" sz="2000" b="1" i="1" dirty="0" smtClean="0">
                <a:hlinkClick r:id="rId7"/>
              </a:rPr>
              <a:t>Собака </a:t>
            </a:r>
            <a:r>
              <a:rPr lang="en-US" sz="2000" dirty="0" smtClean="0">
                <a:hlinkClick r:id="rId7"/>
              </a:rPr>
              <a:t>http</a:t>
            </a:r>
            <a:r>
              <a:rPr lang="en-US" sz="2000" dirty="0" smtClean="0">
                <a:hlinkClick r:id="rId7"/>
              </a:rPr>
              <a:t>://animal-photos.ru/dogs/42-samaya-milaya-taksa.html</a:t>
            </a:r>
            <a:endParaRPr lang="ru-RU" sz="2000" dirty="0" smtClean="0"/>
          </a:p>
          <a:p>
            <a:r>
              <a:rPr lang="ru-RU" sz="2000" b="1" i="1" dirty="0" smtClean="0">
                <a:hlinkClick r:id="rId8"/>
              </a:rPr>
              <a:t>Фламинго</a:t>
            </a:r>
            <a:r>
              <a:rPr lang="ru-RU" sz="2000" dirty="0" smtClean="0">
                <a:hlinkClick r:id="rId8"/>
              </a:rPr>
              <a:t> </a:t>
            </a:r>
            <a:r>
              <a:rPr lang="en-US" sz="2000" dirty="0" smtClean="0">
                <a:hlinkClick r:id="rId8"/>
              </a:rPr>
              <a:t>http</a:t>
            </a:r>
            <a:r>
              <a:rPr lang="en-US" sz="2000" dirty="0" smtClean="0">
                <a:hlinkClick r:id="rId8"/>
              </a:rPr>
              <a:t>://www.molomo.ru/myth/flamingo.html</a:t>
            </a:r>
            <a:endParaRPr lang="ru-RU" sz="2000" dirty="0" smtClean="0"/>
          </a:p>
          <a:p>
            <a:r>
              <a:rPr lang="ru-RU" sz="2000" b="1" i="1" dirty="0" smtClean="0">
                <a:hlinkClick r:id="rId9"/>
              </a:rPr>
              <a:t>Слоны</a:t>
            </a:r>
            <a:r>
              <a:rPr lang="ru-RU" sz="2000" dirty="0" smtClean="0">
                <a:hlinkClick r:id="rId9"/>
              </a:rPr>
              <a:t> </a:t>
            </a:r>
            <a:r>
              <a:rPr lang="en-US" sz="2000" dirty="0" smtClean="0">
                <a:hlinkClick r:id="rId9"/>
              </a:rPr>
              <a:t>http</a:t>
            </a:r>
            <a:r>
              <a:rPr lang="en-US" sz="2000" dirty="0">
                <a:hlinkClick r:id="rId9"/>
              </a:rPr>
              <a:t>://</a:t>
            </a:r>
            <a:r>
              <a:rPr lang="en-US" sz="2000" dirty="0" smtClean="0">
                <a:hlinkClick r:id="rId9"/>
              </a:rPr>
              <a:t>animal-photos.ru/elephants/121-semejstvo-slonov.html</a:t>
            </a:r>
            <a:endParaRPr lang="ru-RU" sz="2000" dirty="0" smtClean="0"/>
          </a:p>
          <a:p>
            <a:r>
              <a:rPr lang="ru-RU" sz="2000" b="1" i="1" smtClean="0">
                <a:hlinkClick r:id="rId10"/>
              </a:rPr>
              <a:t>Гусь </a:t>
            </a:r>
            <a:r>
              <a:rPr lang="en-US" sz="2000" smtClean="0">
                <a:hlinkClick r:id="rId10"/>
              </a:rPr>
              <a:t>http</a:t>
            </a:r>
            <a:r>
              <a:rPr lang="en-US" sz="2000" dirty="0">
                <a:hlinkClick r:id="rId10"/>
              </a:rPr>
              <a:t>://</a:t>
            </a:r>
            <a:r>
              <a:rPr lang="en-US" sz="2000" dirty="0" smtClean="0">
                <a:hlinkClick r:id="rId10"/>
              </a:rPr>
              <a:t>upload.wikimedia.org/wikipedia/commons/3/39/Domestic_Goose.jpg</a:t>
            </a:r>
            <a:endParaRPr lang="ru-RU" sz="2000" dirty="0" smtClean="0"/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48FA7B-9BD3-4E5D-AE18-5CF1A6B5AB6E}" type="datetime1">
              <a:rPr lang="ru-RU" smtClean="0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D5D68-FE66-4814-84B0-FF2D71CB7EB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4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>
              <a:buNone/>
            </a:pPr>
            <a:r>
              <a:rPr lang="ru-RU" sz="6000" i="1" dirty="0" smtClean="0"/>
              <a:t>*познакомиться с … и его ролью в … </a:t>
            </a:r>
            <a:endParaRPr lang="ru-RU" sz="6000" dirty="0" smtClean="0"/>
          </a:p>
          <a:p>
            <a:pPr>
              <a:buNone/>
            </a:pPr>
            <a:r>
              <a:rPr lang="ru-RU" sz="6000" i="1" dirty="0" smtClean="0"/>
              <a:t>*совершить  экскурсию в ….</a:t>
            </a:r>
            <a:endParaRPr lang="ru-RU" sz="6000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D5D68-FE66-4814-84B0-FF2D71CB7EB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Цель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i="1" dirty="0" smtClean="0"/>
              <a:t>познакомиться с именем прилагательным и его ролью в речи; </a:t>
            </a:r>
          </a:p>
          <a:p>
            <a:r>
              <a:rPr lang="ru-RU" sz="5400" i="1" dirty="0" smtClean="0"/>
              <a:t>совершить экскурсию в зоопарк.</a:t>
            </a:r>
            <a:endParaRPr lang="ru-RU" sz="5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D5D68-FE66-4814-84B0-FF2D71CB7EB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Найдите соответствия: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Большой, косолапый, </a:t>
            </a:r>
            <a:r>
              <a:rPr lang="ru-RU" i="1" dirty="0" err="1" smtClean="0"/>
              <a:t>бурый-------тигр</a:t>
            </a:r>
            <a:endParaRPr lang="ru-RU" dirty="0" smtClean="0"/>
          </a:p>
          <a:p>
            <a:r>
              <a:rPr lang="ru-RU" i="1" dirty="0" smtClean="0"/>
              <a:t>Серый, хищный, </a:t>
            </a:r>
            <a:r>
              <a:rPr lang="ru-RU" i="1" dirty="0" err="1" smtClean="0"/>
              <a:t>жадный----фламинго</a:t>
            </a:r>
            <a:endParaRPr lang="ru-RU" dirty="0" smtClean="0"/>
          </a:p>
          <a:p>
            <a:r>
              <a:rPr lang="ru-RU" i="1" dirty="0" smtClean="0"/>
              <a:t>Полосатый, саблезубый, свирепый ----волк</a:t>
            </a:r>
            <a:endParaRPr lang="ru-RU" dirty="0" smtClean="0"/>
          </a:p>
          <a:p>
            <a:r>
              <a:rPr lang="ru-RU" i="1" dirty="0" smtClean="0"/>
              <a:t>Верная, ласковая, добрая -------лисица</a:t>
            </a:r>
            <a:endParaRPr lang="ru-RU" dirty="0" smtClean="0"/>
          </a:p>
          <a:p>
            <a:r>
              <a:rPr lang="ru-RU" i="1" dirty="0" smtClean="0"/>
              <a:t>Рыжая, хитрая, ловкая ---------собака</a:t>
            </a:r>
            <a:endParaRPr lang="ru-RU" dirty="0" smtClean="0"/>
          </a:p>
          <a:p>
            <a:r>
              <a:rPr lang="ru-RU" i="1" dirty="0" smtClean="0"/>
              <a:t>Розовый, важный, </a:t>
            </a:r>
            <a:r>
              <a:rPr lang="ru-RU" i="1" dirty="0" err="1" smtClean="0"/>
              <a:t>красивый--------медведь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D5D68-FE66-4814-84B0-FF2D71CB7EB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Найдите соответствия: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Большой, косолапый, </a:t>
            </a:r>
            <a:r>
              <a:rPr lang="ru-RU" i="1" dirty="0" err="1" smtClean="0"/>
              <a:t>бурый-------</a:t>
            </a:r>
            <a:r>
              <a:rPr lang="ru-RU" i="1" dirty="0" err="1" smtClean="0">
                <a:solidFill>
                  <a:srgbClr val="FF0000"/>
                </a:solidFill>
              </a:rPr>
              <a:t>медведь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i="1" dirty="0" smtClean="0"/>
              <a:t>Серый, хищный, </a:t>
            </a:r>
            <a:r>
              <a:rPr lang="ru-RU" i="1" dirty="0" err="1" smtClean="0"/>
              <a:t>жадный----</a:t>
            </a:r>
            <a:r>
              <a:rPr lang="ru-RU" i="1" dirty="0" err="1" smtClean="0">
                <a:solidFill>
                  <a:srgbClr val="FF0000"/>
                </a:solidFill>
              </a:rPr>
              <a:t>волк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i="1" dirty="0" smtClean="0"/>
              <a:t>Полосатый, саблезубый, свирепый ----</a:t>
            </a:r>
            <a:r>
              <a:rPr lang="ru-RU" i="1" dirty="0" smtClean="0">
                <a:solidFill>
                  <a:srgbClr val="FF0000"/>
                </a:solidFill>
              </a:rPr>
              <a:t>тигр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i="1" dirty="0" smtClean="0"/>
              <a:t>Верная, ласковая, добрая -------</a:t>
            </a:r>
            <a:r>
              <a:rPr lang="ru-RU" i="1" dirty="0" smtClean="0">
                <a:solidFill>
                  <a:srgbClr val="FF0000"/>
                </a:solidFill>
              </a:rPr>
              <a:t>собака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i="1" dirty="0" smtClean="0"/>
              <a:t>Рыжая, хитрая, ловкая ---------</a:t>
            </a:r>
            <a:r>
              <a:rPr lang="ru-RU" i="1" dirty="0" smtClean="0">
                <a:solidFill>
                  <a:srgbClr val="FF0000"/>
                </a:solidFill>
              </a:rPr>
              <a:t>лисица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i="1" dirty="0" smtClean="0"/>
              <a:t>Розовый, важный, </a:t>
            </a:r>
            <a:r>
              <a:rPr lang="ru-RU" i="1" dirty="0" err="1" smtClean="0"/>
              <a:t>красивый--------</a:t>
            </a:r>
            <a:r>
              <a:rPr lang="ru-RU" i="1" dirty="0" err="1" smtClean="0">
                <a:solidFill>
                  <a:srgbClr val="FF0000"/>
                </a:solidFill>
              </a:rPr>
              <a:t>фламинго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D5D68-FE66-4814-84B0-FF2D71CB7EB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05" y="0"/>
            <a:ext cx="1107359" cy="1667959"/>
          </a:xfrm>
          <a:prstGeom prst="rect">
            <a:avLst/>
          </a:prstGeom>
        </p:spPr>
      </p:pic>
      <p:pic>
        <p:nvPicPr>
          <p:cNvPr id="12" name="Рисунок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072074"/>
            <a:ext cx="2190334" cy="1459310"/>
          </a:xfrm>
          <a:prstGeom prst="rect">
            <a:avLst/>
          </a:prstGeom>
        </p:spPr>
      </p:pic>
      <p:pic>
        <p:nvPicPr>
          <p:cNvPr id="13" name="Рисунок 1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48165"/>
            <a:ext cx="1761212" cy="1320909"/>
          </a:xfrm>
          <a:prstGeom prst="rect">
            <a:avLst/>
          </a:prstGeom>
        </p:spPr>
      </p:pic>
      <p:pic>
        <p:nvPicPr>
          <p:cNvPr id="14" name="Рисунок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78964"/>
            <a:ext cx="1945746" cy="1459309"/>
          </a:xfrm>
          <a:prstGeom prst="rect">
            <a:avLst/>
          </a:prstGeom>
        </p:spPr>
      </p:pic>
      <p:pic>
        <p:nvPicPr>
          <p:cNvPr id="15" name="Рисунок 14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05" y="5085857"/>
            <a:ext cx="1633364" cy="1445527"/>
          </a:xfrm>
          <a:prstGeom prst="rect">
            <a:avLst/>
          </a:prstGeom>
        </p:spPr>
      </p:pic>
      <p:pic>
        <p:nvPicPr>
          <p:cNvPr id="16" name="Рисунок 15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0458"/>
            <a:ext cx="1327441" cy="1646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48FA7B-9BD3-4E5D-AE18-5CF1A6B5AB6E}" type="datetime1">
              <a:rPr lang="ru-RU" smtClean="0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D5D68-FE66-4814-84B0-FF2D71CB7EB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8316416" y="6309320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67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48FA7B-9BD3-4E5D-AE18-5CF1A6B5AB6E}" type="datetime1">
              <a:rPr lang="ru-RU" smtClean="0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D5D68-FE66-4814-84B0-FF2D71CB7EB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316416" y="6309320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93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48FA7B-9BD3-4E5D-AE18-5CF1A6B5AB6E}" type="datetime1">
              <a:rPr lang="ru-RU" smtClean="0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D5D68-FE66-4814-84B0-FF2D71CB7EB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316416" y="6309320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8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48FA7B-9BD3-4E5D-AE18-5CF1A6B5AB6E}" type="datetime1">
              <a:rPr lang="ru-RU" smtClean="0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D5D68-FE66-4814-84B0-FF2D71CB7EB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316416" y="6309320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0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.школа 15. мате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15. математика</Template>
  <TotalTime>140</TotalTime>
  <Words>230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нач.школа 15. математика</vt:lpstr>
      <vt:lpstr>Имя прилагательное</vt:lpstr>
      <vt:lpstr>Цель:</vt:lpstr>
      <vt:lpstr>Цель урока:</vt:lpstr>
      <vt:lpstr>Найдите соответствия: </vt:lpstr>
      <vt:lpstr>Найдите соответствия: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Sizuke</dc:creator>
  <dc:description>http;//aida.ucoz.ru</dc:description>
  <cp:lastModifiedBy>Дмитрий</cp:lastModifiedBy>
  <cp:revision>36</cp:revision>
  <dcterms:created xsi:type="dcterms:W3CDTF">2010-05-02T09:50:56Z</dcterms:created>
  <dcterms:modified xsi:type="dcterms:W3CDTF">2012-04-27T11:50:47Z</dcterms:modified>
</cp:coreProperties>
</file>