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20" y="-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AF463A-BC7C-46EE-9F1E-7F377CCA4891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AF463A-BC7C-46EE-9F1E-7F377CCA4891}" type="datetimeFigureOut">
              <a:rPr lang="en-US" smtClean="0"/>
              <a:pPr/>
              <a:t>10/10/2012</a:t>
            </a:fld>
            <a:endParaRPr lang="en-US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609601"/>
            <a:ext cx="9144000" cy="2971800"/>
          </a:xfrm>
        </p:spPr>
        <p:txBody>
          <a:bodyPr>
            <a:normAutofit/>
          </a:bodyPr>
          <a:lstStyle/>
          <a:p>
            <a:pPr algn="l"/>
            <a:r>
              <a:rPr lang="ru-RU" sz="3200" dirty="0" smtClean="0"/>
              <a:t>Заполните </a:t>
            </a:r>
            <a:r>
              <a:rPr lang="ru-RU" sz="3200" dirty="0" smtClean="0"/>
              <a:t>пропуски так, чтобы за каждой звездочкой скрывалось одно и то же число</a:t>
            </a:r>
            <a:r>
              <a:rPr lang="ru-RU" sz="3200" dirty="0" smtClean="0"/>
              <a:t>: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*</a:t>
            </a:r>
            <a:r>
              <a:rPr lang="ru-RU" sz="3600" dirty="0" err="1" smtClean="0"/>
              <a:t>ху</a:t>
            </a:r>
            <a:r>
              <a:rPr lang="ru-RU" sz="3600" dirty="0" smtClean="0"/>
              <a:t>(</a:t>
            </a:r>
            <a:r>
              <a:rPr lang="ru-RU" sz="3600" dirty="0" err="1" smtClean="0"/>
              <a:t>х</a:t>
            </a:r>
            <a:r>
              <a:rPr lang="ru-RU" sz="3600" baseline="30000" dirty="0" smtClean="0"/>
              <a:t>*</a:t>
            </a:r>
            <a:r>
              <a:rPr lang="ru-RU" sz="3600" dirty="0" smtClean="0"/>
              <a:t>-</a:t>
            </a:r>
            <a:r>
              <a:rPr lang="ru-RU" sz="3600" dirty="0" err="1" smtClean="0"/>
              <a:t>ху</a:t>
            </a:r>
            <a:r>
              <a:rPr lang="ru-RU" sz="3600" dirty="0" smtClean="0"/>
              <a:t> + у</a:t>
            </a:r>
            <a:r>
              <a:rPr lang="ru-RU" sz="3600" baseline="30000" dirty="0" smtClean="0"/>
              <a:t>*</a:t>
            </a:r>
            <a:r>
              <a:rPr lang="ru-RU" sz="3600" dirty="0" smtClean="0"/>
              <a:t>) = *х</a:t>
            </a:r>
            <a:r>
              <a:rPr lang="ru-RU" sz="3600" baseline="30000" dirty="0" smtClean="0"/>
              <a:t>12</a:t>
            </a:r>
            <a:r>
              <a:rPr lang="ru-RU" sz="3600" dirty="0" smtClean="0"/>
              <a:t>у </a:t>
            </a:r>
            <a:r>
              <a:rPr lang="ru-RU" sz="3600" dirty="0" smtClean="0"/>
              <a:t>–11х</a:t>
            </a:r>
            <a:r>
              <a:rPr lang="ru-RU" sz="3600" baseline="30000" dirty="0" smtClean="0"/>
              <a:t>2</a:t>
            </a:r>
            <a:r>
              <a:rPr lang="ru-RU" sz="3600" dirty="0" smtClean="0"/>
              <a:t>у</a:t>
            </a:r>
            <a:r>
              <a:rPr lang="ru-RU" sz="3600" baseline="30000" dirty="0" smtClean="0"/>
              <a:t>2</a:t>
            </a:r>
            <a:r>
              <a:rPr lang="ru-RU" sz="3600" dirty="0" smtClean="0"/>
              <a:t> </a:t>
            </a:r>
            <a:r>
              <a:rPr lang="ru-RU" sz="3600" dirty="0" smtClean="0"/>
              <a:t>+ *ху</a:t>
            </a:r>
            <a:r>
              <a:rPr lang="ru-RU" sz="3600" baseline="30000" dirty="0" smtClean="0"/>
              <a:t>12</a:t>
            </a:r>
            <a:r>
              <a:rPr lang="ru-RU" sz="4000" dirty="0" smtClean="0"/>
              <a:t/>
            </a:r>
            <a:br>
              <a:rPr lang="ru-RU" sz="4000" dirty="0" smtClean="0"/>
            </a:br>
            <a:endParaRPr lang="ru-RU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691"/>
          </a:xfrm>
        </p:spPr>
        <p:txBody>
          <a:bodyPr/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Найдите задуманное число, если известен ряд условий.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Нужно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из суммы 15,  8х</a:t>
            </a:r>
            <a:r>
              <a:rPr lang="ru-RU" sz="32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у,  8х</a:t>
            </a:r>
            <a:r>
              <a:rPr lang="ru-RU" sz="32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2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вычесть 2ху</a:t>
            </a:r>
            <a:r>
              <a:rPr lang="ru-RU" sz="32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 (2ху)</a:t>
            </a:r>
            <a:r>
              <a:rPr lang="ru-RU" sz="3200" b="1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,   8х</a:t>
            </a:r>
            <a:r>
              <a:rPr lang="ru-RU" sz="32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у   и прибавить 2ху</a:t>
            </a:r>
            <a:r>
              <a:rPr lang="ru-RU" sz="3200" b="1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нужно сделать, чтобы найти задуманное число?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1905000"/>
          </a:xfrm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15+8х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+  8х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 - 2ху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(2ху)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- 8х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 + 2ху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= 15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+8х</a:t>
            </a:r>
            <a:r>
              <a:rPr lang="ru-RU" u="sng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+  8х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- 2ху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8х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- 8х</a:t>
            </a:r>
            <a:r>
              <a:rPr lang="ru-RU" u="sng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u="sng" dirty="0" smtClean="0">
                <a:latin typeface="Times New Roman" pitchFamily="18" charset="0"/>
                <a:cs typeface="Times New Roman" pitchFamily="18" charset="0"/>
              </a:rPr>
              <a:t>у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2ху</a:t>
            </a:r>
            <a:r>
              <a:rPr lang="ru-RU" baseline="30000" dirty="0" smtClean="0"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= 15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Равно 3"/>
          <p:cNvSpPr/>
          <p:nvPr/>
        </p:nvSpPr>
        <p:spPr>
          <a:xfrm>
            <a:off x="2438400" y="2438400"/>
            <a:ext cx="1066800" cy="762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Равно 4"/>
          <p:cNvSpPr/>
          <p:nvPr/>
        </p:nvSpPr>
        <p:spPr>
          <a:xfrm>
            <a:off x="4343400" y="2514600"/>
            <a:ext cx="990600" cy="76200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657600" y="25908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6781800" y="25146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3657600" y="24384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6781800" y="2667000"/>
            <a:ext cx="609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245291"/>
          </a:xfrm>
        </p:spPr>
        <p:txBody>
          <a:bodyPr/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 каждом выражении вынесите общий множитель за скобки, потом сложите их. 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15х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 + 6у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=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- 9х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– 3у =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19х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– 38у</a:t>
            </a:r>
            <a:r>
              <a:rPr lang="ru-RU" sz="36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+ 57ху =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/>
              <a:t> 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397691"/>
          </a:xfrm>
        </p:spPr>
        <p:txBody>
          <a:bodyPr/>
          <a:lstStyle/>
          <a:p>
            <a:pPr algn="ctr"/>
            <a:endParaRPr lang="ru-RU" dirty="0" smtClean="0"/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15х</a:t>
            </a:r>
            <a:r>
              <a:rPr lang="ru-RU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у + 6у</a:t>
            </a:r>
            <a:r>
              <a:rPr lang="ru-RU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 = 3у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- 9х</a:t>
            </a:r>
            <a:r>
              <a:rPr lang="ru-RU" sz="40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– 3у = -3у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19х</a:t>
            </a:r>
            <a:r>
              <a:rPr lang="ru-RU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– 38у</a:t>
            </a:r>
            <a:r>
              <a:rPr lang="ru-RU" sz="40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+ 57ху = 19</a:t>
            </a:r>
          </a:p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3у + (-3у) + 19 = 19</a:t>
            </a:r>
          </a:p>
          <a:p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254691"/>
          </a:xfrm>
        </p:spPr>
        <p:txBody>
          <a:bodyPr/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Представьте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выражение в виде одночлена и найдете его значение: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10ав</a:t>
            </a:r>
            <a:r>
              <a:rPr lang="ru-RU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+ 21а</a:t>
            </a:r>
            <a:r>
              <a:rPr lang="ru-RU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– 5в · 2ав, при а = -1, в = 1.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28600" y="1481328"/>
            <a:ext cx="8686800" cy="4525963"/>
          </a:xfrm>
        </p:spPr>
        <p:txBody>
          <a:bodyPr/>
          <a:lstStyle/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10ав</a:t>
            </a:r>
            <a:r>
              <a:rPr lang="ru-RU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+ 21а</a:t>
            </a:r>
            <a:r>
              <a:rPr lang="ru-RU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– 5в · 2ав = 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10ав</a:t>
            </a:r>
            <a:r>
              <a:rPr lang="ru-RU" sz="3200" u="sng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+ 21а</a:t>
            </a:r>
            <a:r>
              <a:rPr lang="ru-RU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 10ав</a:t>
            </a:r>
            <a:r>
              <a:rPr lang="ru-RU" sz="3200" u="sng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=  =21а</a:t>
            </a:r>
            <a:r>
              <a:rPr lang="ru-RU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Если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а = - 1, в = 1, то 21а</a:t>
            </a:r>
            <a:r>
              <a:rPr lang="ru-RU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= 21 · (-1)</a:t>
            </a:r>
            <a:r>
              <a:rPr lang="ru-RU" sz="32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· 1 = 21.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</TotalTime>
  <Words>204</Words>
  <PresentationFormat>Экран (4:3)</PresentationFormat>
  <Paragraphs>22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Открытая</vt:lpstr>
      <vt:lpstr>Заполните пропуски так, чтобы за каждой звездочкой скрывалось одно и то же число:  *ху(х*-ху + у*) = *х12у –11х2у2 + *ху12 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Заполните пропуски так, чтобы за каждой звездочкой скрывалось одно и то же число:  *ху(х*-ху + у*) = *х12у –11х2у2 + *ху12 </dc:title>
  <cp:lastModifiedBy>User</cp:lastModifiedBy>
  <cp:revision>2</cp:revision>
  <dcterms:modified xsi:type="dcterms:W3CDTF">2012-10-10T19:45:35Z</dcterms:modified>
</cp:coreProperties>
</file>