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 varScale="1">
        <p:scale>
          <a:sx n="104" d="100"/>
          <a:sy n="104" d="100"/>
        </p:scale>
        <p:origin x="-180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C16F2-A94A-4E47-8D86-3CC081658F3C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45C4C-28D3-4969-97C1-F5030DBAF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45C4C-28D3-4969-97C1-F5030DBAF52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1BD0-2BF5-48A4-A789-6FB622F9DF91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A069-32EE-4C7A-8FF0-ADA207208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1BD0-2BF5-48A4-A789-6FB622F9DF91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A069-32EE-4C7A-8FF0-ADA207208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1BD0-2BF5-48A4-A789-6FB622F9DF91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A069-32EE-4C7A-8FF0-ADA207208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1BD0-2BF5-48A4-A789-6FB622F9DF91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A069-32EE-4C7A-8FF0-ADA207208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1BD0-2BF5-48A4-A789-6FB622F9DF91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A069-32EE-4C7A-8FF0-ADA207208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1BD0-2BF5-48A4-A789-6FB622F9DF91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A069-32EE-4C7A-8FF0-ADA207208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1BD0-2BF5-48A4-A789-6FB622F9DF91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A069-32EE-4C7A-8FF0-ADA207208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1BD0-2BF5-48A4-A789-6FB622F9DF91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A069-32EE-4C7A-8FF0-ADA207208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1BD0-2BF5-48A4-A789-6FB622F9DF91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A069-32EE-4C7A-8FF0-ADA207208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1BD0-2BF5-48A4-A789-6FB622F9DF91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A069-32EE-4C7A-8FF0-ADA207208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1BD0-2BF5-48A4-A789-6FB622F9DF91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08A069-32EE-4C7A-8FF0-ADA2072081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9A1BD0-2BF5-48A4-A789-6FB622F9DF91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08A069-32EE-4C7A-8FF0-ADA20720816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772400" cy="2041529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>
                <a:solidFill>
                  <a:srgbClr val="92D050"/>
                </a:solidFill>
              </a:rPr>
              <a:t>Предвыборная кампания партии «Здоровая Россия»</a:t>
            </a:r>
            <a:endParaRPr lang="ru-RU" sz="4800" i="1" dirty="0">
              <a:solidFill>
                <a:srgbClr val="92D050"/>
              </a:solidFill>
            </a:endParaRPr>
          </a:p>
        </p:txBody>
      </p:sp>
      <p:pic>
        <p:nvPicPr>
          <p:cNvPr id="4" name="Рисунок 3" descr="42C6DD8E81CEBC02F90292637BB4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2214554"/>
            <a:ext cx="2928958" cy="452438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Если меня изберут в депутаты, основной задачей будет развитие физической культуры и спорта в нашем городе!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Содержимое 7" descr="1301324388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2028518"/>
            <a:ext cx="6715172" cy="46866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Создадим условия для занятия спортом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IMG_29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3714776" cy="2436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22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3929066"/>
            <a:ext cx="3429024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spo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357298"/>
            <a:ext cx="3857652" cy="5072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Превратим дворовые территории в спортивные площадки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1308662274_210611_detskii-sad-vo-dvore000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785926"/>
            <a:ext cx="371477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go_big_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785926"/>
            <a:ext cx="4236895" cy="23574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4ccd13d29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357694"/>
            <a:ext cx="3714776" cy="2073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49d164be9c9882b80cdf76987ea5e66c.jpg"/>
          <p:cNvPicPr>
            <a:picLocks noChangeAspect="1"/>
          </p:cNvPicPr>
          <p:nvPr/>
        </p:nvPicPr>
        <p:blipFill>
          <a:blip r:embed="rId5" cstate="print"/>
          <a:srcRect r="-1695" b="6897"/>
          <a:stretch>
            <a:fillRect/>
          </a:stretch>
        </p:blipFill>
        <p:spPr>
          <a:xfrm>
            <a:off x="4714876" y="4357694"/>
            <a:ext cx="4286280" cy="19288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cxnSp>
        <p:nvCxnSpPr>
          <p:cNvPr id="10" name="Прямая со стрелкой 9"/>
          <p:cNvCxnSpPr/>
          <p:nvPr/>
        </p:nvCxnSpPr>
        <p:spPr>
          <a:xfrm>
            <a:off x="4071934" y="278605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000496" y="535782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Привлечем к занятиям спортом все слои населения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912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428736"/>
            <a:ext cx="3766569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http://detsport.ru/wp-content/uploads/2009/10/www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428735"/>
            <a:ext cx="2708215" cy="40725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100" name="Picture 4" descr="http://detsport.ru/wp-content/uploads/2008/12/sport4_s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256"/>
            <a:ext cx="3354822" cy="242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102" name="Picture 6" descr="http://www.top68.ru/sites/default/files/article-images/2012/04/25/top68.ru-bolshoi-sport-malenkogo-goroda-92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714752"/>
            <a:ext cx="4525120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Сделаем все, чтобы дети города выросли здоровыми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21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928802"/>
            <a:ext cx="3643338" cy="2735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efaul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928802"/>
            <a:ext cx="332791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ages.jpeg"/>
          <p:cNvPicPr>
            <a:picLocks noChangeAspect="1"/>
          </p:cNvPicPr>
          <p:nvPr/>
        </p:nvPicPr>
        <p:blipFill>
          <a:blip r:embed="rId4" cstate="print"/>
          <a:srcRect r="428" b="11537"/>
          <a:stretch>
            <a:fillRect/>
          </a:stretch>
        </p:blipFill>
        <p:spPr>
          <a:xfrm>
            <a:off x="285720" y="4857760"/>
            <a:ext cx="3714776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ages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4357694"/>
            <a:ext cx="3500462" cy="2139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Построим дорожки для катания на роликах, скейтбордах и  велосипедах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071678"/>
            <a:ext cx="357190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0_5793b_d75cd122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31157">
            <a:off x="4785564" y="2364986"/>
            <a:ext cx="3889380" cy="30003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12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4357694"/>
            <a:ext cx="3143272" cy="23560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1327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Голосуйте за партию «Здоровая Россия» - голосуйте за  олимпийское будущее России 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Жанна Игоревна\КОНКУРСЫ ОТПРАВЛЕНО-2011-12\Конкурс За здоровье\ПЛАКАТ ПИСКУНОВ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000372"/>
            <a:ext cx="5119690" cy="3686177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393</TotalTime>
  <Words>75</Words>
  <Application>Microsoft Office PowerPoint</Application>
  <PresentationFormat>Экран (4:3)</PresentationFormat>
  <Paragraphs>12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Предвыборная кампания партии «Здоровая Россия»</vt:lpstr>
      <vt:lpstr>Если меня изберут в депутаты, основной задачей будет развитие физической культуры и спорта в нашем городе!</vt:lpstr>
      <vt:lpstr>Создадим условия для занятия спортом </vt:lpstr>
      <vt:lpstr>Превратим дворовые территории в спортивные площадки</vt:lpstr>
      <vt:lpstr>Привлечем к занятиям спортом все слои населения</vt:lpstr>
      <vt:lpstr>Сделаем все, чтобы дети города выросли здоровыми</vt:lpstr>
      <vt:lpstr>Построим дорожки для катания на роликах, скейтбордах и  велосипедах</vt:lpstr>
      <vt:lpstr>Голосуйте за партию «Здоровая Россия» - голосуйте за  олимпийское будущее России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Предвыборная компания партии «Олимпийская Россия»</dc:title>
  <dc:creator>Лена</dc:creator>
  <cp:lastModifiedBy>USER</cp:lastModifiedBy>
  <cp:revision>43</cp:revision>
  <dcterms:created xsi:type="dcterms:W3CDTF">2011-10-14T15:38:30Z</dcterms:created>
  <dcterms:modified xsi:type="dcterms:W3CDTF">2012-09-10T13:47:21Z</dcterms:modified>
</cp:coreProperties>
</file>