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B8EC9-ED80-48D6-8D4B-9E207015EAD9}" type="datetimeFigureOut">
              <a:rPr lang="ru-RU" smtClean="0"/>
              <a:t>15.02.2012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F097F-C701-48F4-AD7B-A1DE19BAB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3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F097F-C701-48F4-AD7B-A1DE19BABCC5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15.02.2012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15.02.2012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image" Target="../media/image5.emf"/><Relationship Id="rId4" Type="http://schemas.openxmlformats.org/officeDocument/2006/relationships/oleObject" Target="../embeddings/____________Microsoft_PowerPoint_97-20031.pp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5.emf"/><Relationship Id="rId4" Type="http://schemas.openxmlformats.org/officeDocument/2006/relationships/oleObject" Target="../embeddings/____________Microsoft_PowerPoint_97-20032.pp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20002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833" y="1857364"/>
            <a:ext cx="724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Интеллектуальная игра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1629" y="3071810"/>
            <a:ext cx="69946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«Лингвистическая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мозаика»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5786478" cy="3643338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Словарь </a:t>
            </a:r>
          </a:p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иностранных слов.</a:t>
            </a:r>
          </a:p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Автор: Крысин Леонид Петрович</a:t>
            </a:r>
            <a:endParaRPr lang="ru-RU" sz="4400" cap="all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0104">
            <a:off x="5572132" y="2357430"/>
            <a:ext cx="2571768" cy="379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2143116"/>
            <a:ext cx="1757330" cy="3571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57364"/>
            <a:ext cx="7429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Словообразовательный</a:t>
            </a:r>
          </a:p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Словарь </a:t>
            </a:r>
          </a:p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Автор: Тихонов </a:t>
            </a:r>
          </a:p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Александр </a:t>
            </a:r>
          </a:p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Николаевич</a:t>
            </a:r>
            <a:endParaRPr lang="ru-RU" sz="4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9550">
            <a:off x="5286380" y="2643182"/>
            <a:ext cx="24384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1857364"/>
            <a:ext cx="5214974" cy="4572032"/>
          </a:xfrm>
        </p:spPr>
        <p:txBody>
          <a:bodyPr>
            <a:normAutofit/>
          </a:bodyPr>
          <a:lstStyle/>
          <a:p>
            <a:pPr algn="r"/>
            <a:r>
              <a:rPr lang="ru-RU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Школьный фразеологический</a:t>
            </a:r>
          </a:p>
          <a:p>
            <a:pPr algn="r"/>
            <a:r>
              <a:rPr lang="ru-RU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Словарь русского языка</a:t>
            </a:r>
          </a:p>
          <a:p>
            <a:pPr algn="r"/>
            <a:r>
              <a:rPr lang="ru-RU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Авторы: жуков </a:t>
            </a:r>
            <a:r>
              <a:rPr lang="ru-RU" cap="all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Влас</a:t>
            </a:r>
            <a:r>
              <a:rPr lang="ru-RU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cap="all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платонович</a:t>
            </a:r>
            <a:r>
              <a:rPr lang="ru-RU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</a:p>
          <a:p>
            <a:pPr algn="r"/>
            <a:r>
              <a:rPr lang="ru-RU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Жуков </a:t>
            </a:r>
            <a:r>
              <a:rPr lang="ru-RU" cap="all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анатолий</a:t>
            </a:r>
            <a:r>
              <a:rPr lang="ru-RU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cap="all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власович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6693">
            <a:off x="568368" y="1673238"/>
            <a:ext cx="2460314" cy="372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900966" y="2143116"/>
            <a:ext cx="671562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857364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толковый</a:t>
            </a:r>
          </a:p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Словарь </a:t>
            </a:r>
          </a:p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Автор: Ожегов </a:t>
            </a:r>
          </a:p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Сергей </a:t>
            </a:r>
          </a:p>
          <a:p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Иванович</a:t>
            </a:r>
            <a:endParaRPr lang="ru-RU" sz="4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71612"/>
            <a:ext cx="284926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736"/>
            <a:ext cx="1428760" cy="189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857628"/>
            <a:ext cx="1500198" cy="280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6000768"/>
            <a:ext cx="3043214" cy="32384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43050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Словарь </a:t>
            </a:r>
          </a:p>
          <a:p>
            <a:pPr algn="r"/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антонимов </a:t>
            </a:r>
          </a:p>
          <a:p>
            <a:pPr algn="r"/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Автор: </a:t>
            </a:r>
          </a:p>
          <a:p>
            <a:pPr algn="r"/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Львов </a:t>
            </a:r>
          </a:p>
          <a:p>
            <a:pPr algn="r"/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Михаил </a:t>
            </a:r>
          </a:p>
          <a:p>
            <a:pPr algn="r"/>
            <a:r>
              <a:rPr lang="ru-RU" sz="4400" cap="all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Ростиславович</a:t>
            </a:r>
            <a:endParaRPr lang="ru-RU" sz="4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3728">
            <a:off x="348879" y="1664787"/>
            <a:ext cx="2460103" cy="345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1146">
            <a:off x="3111818" y="1826518"/>
            <a:ext cx="2145749" cy="331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715304" cy="350046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«Язык никогда не устанавливается окончательно: он непрестанно живет и движется, </a:t>
            </a:r>
          </a:p>
          <a:p>
            <a:pPr algn="l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развиваясь и </a:t>
            </a:r>
          </a:p>
          <a:p>
            <a:pPr algn="l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совершенствуясь…» </a:t>
            </a:r>
          </a:p>
          <a:p>
            <a:pPr algn="l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Виссарион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l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Григорьевич</a:t>
            </a:r>
          </a:p>
          <a:p>
            <a:pPr algn="l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Белинский</a:t>
            </a:r>
          </a:p>
          <a:p>
            <a:pPr algn="l"/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928934"/>
            <a:ext cx="3000396" cy="37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7786742" cy="50006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4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«Язык народа – </a:t>
            </a:r>
          </a:p>
          <a:p>
            <a:pPr algn="l"/>
            <a:r>
              <a:rPr lang="ru-RU" sz="4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лучший, никогда </a:t>
            </a:r>
          </a:p>
          <a:p>
            <a:pPr algn="l"/>
            <a:r>
              <a:rPr lang="ru-RU" sz="4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увядающий и </a:t>
            </a:r>
          </a:p>
          <a:p>
            <a:pPr algn="l"/>
            <a:r>
              <a:rPr lang="ru-RU" sz="4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вечно </a:t>
            </a:r>
          </a:p>
          <a:p>
            <a:pPr algn="l"/>
            <a:r>
              <a:rPr lang="ru-RU" sz="4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распускающийся </a:t>
            </a:r>
          </a:p>
          <a:p>
            <a:pPr algn="l"/>
            <a:r>
              <a:rPr lang="ru-RU" sz="4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 его духовной </a:t>
            </a:r>
          </a:p>
          <a:p>
            <a:pPr algn="r"/>
            <a:r>
              <a:rPr lang="ru-RU" sz="4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жизни…»                    </a:t>
            </a:r>
            <a:r>
              <a:rPr lang="ru-RU" sz="3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Константин </a:t>
            </a:r>
          </a:p>
          <a:p>
            <a:pPr algn="r"/>
            <a:r>
              <a:rPr lang="ru-RU" sz="3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Дмитриевич Ушинский</a:t>
            </a:r>
            <a:endParaRPr lang="ru-RU" sz="35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85926"/>
            <a:ext cx="2367175" cy="347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71612"/>
            <a:ext cx="6715172" cy="5072098"/>
          </a:xfrm>
        </p:spPr>
        <p:txBody>
          <a:bodyPr>
            <a:normAutofit/>
          </a:bodyPr>
          <a:lstStyle/>
          <a:p>
            <a:pPr algn="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«Берегите наш язык, </a:t>
            </a:r>
          </a:p>
          <a:p>
            <a:pPr algn="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 прекрасный </a:t>
            </a:r>
          </a:p>
          <a:p>
            <a:pPr algn="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русский язык, - </a:t>
            </a:r>
          </a:p>
          <a:p>
            <a:pPr algn="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клад, </a:t>
            </a:r>
          </a:p>
          <a:p>
            <a:pPr algn="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достояние, </a:t>
            </a:r>
          </a:p>
          <a:p>
            <a:pPr algn="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переданное нам </a:t>
            </a:r>
          </a:p>
          <a:p>
            <a:pPr algn="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нашими предшественниками».</a:t>
            </a:r>
          </a:p>
          <a:p>
            <a:pPr algn="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Иван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Сергеевич Тургенев</a:t>
            </a:r>
            <a:endParaRPr lang="ru-RU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643206" cy="368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7686684" cy="5143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«Обращаться с языком кое-как – значит и мыслить кое-как: неточно, </a:t>
            </a:r>
          </a:p>
          <a:p>
            <a:pPr algn="l"/>
            <a:r>
              <a:rPr lang="ru-RU" sz="3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приблизительно, </a:t>
            </a:r>
          </a:p>
          <a:p>
            <a:pPr algn="l"/>
            <a:r>
              <a:rPr lang="ru-RU" sz="3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неверно» </a:t>
            </a:r>
          </a:p>
          <a:p>
            <a:pPr algn="l"/>
            <a:r>
              <a:rPr lang="ru-RU" sz="3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Алексей </a:t>
            </a:r>
          </a:p>
          <a:p>
            <a:pPr algn="l"/>
            <a:r>
              <a:rPr lang="ru-RU" sz="3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Николаевич </a:t>
            </a:r>
          </a:p>
          <a:p>
            <a:pPr algn="l"/>
            <a:r>
              <a:rPr lang="ru-RU" sz="3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Толстой 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690" y="2643182"/>
            <a:ext cx="3249309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1571612"/>
            <a:ext cx="4857784" cy="507209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«Язык – это история народа. </a:t>
            </a:r>
          </a:p>
          <a:p>
            <a:pPr algn="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Язык – это путь цивилизации </a:t>
            </a:r>
          </a:p>
          <a:p>
            <a:pPr algn="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культуры» </a:t>
            </a:r>
          </a:p>
          <a:p>
            <a:pPr algn="r"/>
            <a:endParaRPr lang="ru-RU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 </a:t>
            </a:r>
          </a:p>
          <a:p>
            <a:pPr algn="l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Иванович</a:t>
            </a:r>
          </a:p>
          <a:p>
            <a:pPr algn="l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Куприн</a:t>
            </a:r>
          </a:p>
          <a:p>
            <a:pPr algn="r"/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1312"/>
            <a:ext cx="3786182" cy="482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380" y="-991"/>
          <a:ext cx="9146380" cy="685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Презентация" r:id="rId4" imgW="4570378" imgH="3427533" progId="PowerPoint.Show.8">
                  <p:embed/>
                </p:oleObj>
              </mc:Choice>
              <mc:Fallback>
                <p:oleObj name="Презентация" r:id="rId4" imgW="4570378" imgH="342753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80" y="-991"/>
                        <a:ext cx="9146380" cy="6858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786" y="3143248"/>
            <a:ext cx="664373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Давайте знакомиться!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00010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28" name="Picture 4" descr="C:\Documents and Settings\Admin\Мои документы\Мои рисунки\knig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642918"/>
            <a:ext cx="3446883" cy="19696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785794"/>
            <a:ext cx="7286676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6600" b="1" dirty="0" smtClean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66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Лингвист - представитель</a:t>
            </a:r>
            <a:endParaRPr lang="ru-RU" sz="6600" b="1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214554"/>
            <a:ext cx="6829428" cy="2643206"/>
          </a:xfrm>
        </p:spPr>
        <p:txBody>
          <a:bodyPr>
            <a:prstTxWarp prst="textInflateBottom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Молодцы! </a:t>
            </a:r>
            <a:endParaRPr lang="ru-RU" sz="96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4714884"/>
            <a:ext cx="478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Спасибо за прекрасную игру!</a:t>
            </a:r>
            <a:endParaRPr lang="ru-RU" sz="4000" i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8786874" cy="1143008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Лингвист - составитель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928934"/>
            <a:ext cx="7500990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>
                  <a:solidFill>
                    <a:schemeClr val="bg2">
                      <a:lumMod val="1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След, пас, куль, вес, рис, тура, яр, сено, опыт, мышь, вал, як, порт, точка, марка, кипа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6429420" cy="47149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</a:p>
          <a:p>
            <a:pPr algn="ctr">
              <a:buNone/>
            </a:pP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следопыт, паспорт, кипарис, культура, весточка, сеновал, ярмарка, мышьяк.</a:t>
            </a:r>
          </a:p>
          <a:p>
            <a:pPr>
              <a:buNone/>
            </a:pPr>
            <a:endParaRPr lang="ru-RU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Admin\Мои документы\Мои рисунки\62354961_11cb2637210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857364"/>
            <a:ext cx="2133600" cy="1962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505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Презентация" r:id="rId4" imgW="4570378" imgH="3427533" progId="PowerPoint.Show.8">
                  <p:embed/>
                </p:oleObj>
              </mc:Choice>
              <mc:Fallback>
                <p:oleObj name="Презентация" r:id="rId4" imgW="4570378" imgH="342753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505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785794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Лингвист – мастер на все руки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18847">
            <a:off x="2470016" y="2446153"/>
            <a:ext cx="4595199" cy="29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Documents and Settings\Admin\Мои документы\Мои рисунки\img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1428736"/>
            <a:ext cx="2714644" cy="24542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71612"/>
            <a:ext cx="6400800" cy="928694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Лингвист – эрудит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Маленький Алёша говорит: "Папа, как я буду раскрашивать трёх богатырей, если у меня нет гнедого карандаша?" Какого карандаша не было у Алёши?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429001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2. В известной сказке «Поди туда - не знаю куда, принеси то - не знаю что" царь послал стрелка Андрея за тридевять земель. Внимание вопрос: Тридевять - это сколько?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3108" y="4500570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3. Заимствованные слова – неотъемлемая часть любого языка. Карате (в японском – «голыми руками»), кайф (в арабском – «послеобеденный отдых»), шабаш (в еврейском - «суббота»). А какое слово, заимствованное из китайского языка, в языке-источнике обозначает «большой ветер»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307181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Коричневого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414338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59293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Тайфун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8072494" cy="285752"/>
          </a:xfrm>
        </p:spPr>
        <p:txBody>
          <a:bodyPr>
            <a:normAutofit fontScale="47500" lnSpcReduction="20000"/>
          </a:bodyPr>
          <a:lstStyle/>
          <a:p>
            <a:pPr algn="l"/>
            <a:endParaRPr lang="ru-RU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857628"/>
            <a:ext cx="785818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5. Загадка. У нее забирают, а она все больше становится? Начинается с конца, а кончается с начала.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2071678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4. Однако, В.И.Даль предлагал заменять в речи иноязычные слова русскими словами-соответствиями. Например, агитатора заменить </a:t>
            </a:r>
            <a:r>
              <a:rPr lang="ru-RU" dirty="0" err="1" smtClean="0"/>
              <a:t>волнователем</a:t>
            </a:r>
            <a:r>
              <a:rPr lang="ru-RU" dirty="0" smtClean="0"/>
              <a:t>, эгоиста – </a:t>
            </a:r>
            <a:r>
              <a:rPr lang="ru-RU" dirty="0" err="1" smtClean="0"/>
              <a:t>себятником</a:t>
            </a:r>
            <a:r>
              <a:rPr lang="ru-RU" dirty="0" smtClean="0"/>
              <a:t>, а фиолетовый цвет – сине-алым. Какое заимствованное слово должно было заменить, по мнению В.И.Даля, слово «</a:t>
            </a:r>
            <a:r>
              <a:rPr lang="ru-RU" dirty="0" err="1" smtClean="0"/>
              <a:t>глазоем</a:t>
            </a:r>
            <a:r>
              <a:rPr lang="ru-RU" dirty="0" smtClean="0"/>
              <a:t>»?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34290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Горизонт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471488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Яма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072494" cy="1785950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Лингвист – знаток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2928934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 капитанов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AN00790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000372"/>
            <a:ext cx="3293952" cy="343579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501122" cy="2324104"/>
          </a:xfrm>
        </p:spPr>
        <p:txBody>
          <a:bodyPr>
            <a:noAutofit/>
          </a:bodyPr>
          <a:lstStyle/>
          <a:p>
            <a:pPr algn="l"/>
            <a:r>
              <a:rPr lang="ru-RU" sz="660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Лингвист – определитель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982998"/>
            <a:ext cx="4357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Узнай словарь </a:t>
            </a:r>
          </a:p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описанию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 descr="C:\Documents and Settings\Admin\Мои документы\Мои рисунки\kni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296" y="1785926"/>
            <a:ext cx="3375446" cy="1928826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14818"/>
            <a:ext cx="1284265" cy="243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S0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237</TotalTime>
  <Words>439</Words>
  <Application>Microsoft Office PowerPoint</Application>
  <PresentationFormat>Экран (4:3)</PresentationFormat>
  <Paragraphs>89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TS030007630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Наташа</cp:lastModifiedBy>
  <cp:revision>21</cp:revision>
  <dcterms:created xsi:type="dcterms:W3CDTF">2011-02-23T12:16:02Z</dcterms:created>
  <dcterms:modified xsi:type="dcterms:W3CDTF">2012-02-15T16:28:16Z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TC030007630</vt:lpwstr>
  </property>
</Properties>
</file>