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73" r:id="rId4"/>
    <p:sldId id="276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C17F3-9B64-4256-97A7-7E1B21E04016}" type="datetimeFigureOut">
              <a:rPr lang="ru-RU" smtClean="0"/>
              <a:t>27.01.2013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C79DF-005A-4886-876C-7E1E9083D0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C17F3-9B64-4256-97A7-7E1B21E04016}" type="datetimeFigureOut">
              <a:rPr lang="ru-RU" smtClean="0"/>
              <a:t>27.01.2013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C79DF-005A-4886-876C-7E1E9083D0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C17F3-9B64-4256-97A7-7E1B21E04016}" type="datetimeFigureOut">
              <a:rPr lang="ru-RU" smtClean="0"/>
              <a:t>27.01.2013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C79DF-005A-4886-876C-7E1E9083D0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C17F3-9B64-4256-97A7-7E1B21E04016}" type="datetimeFigureOut">
              <a:rPr lang="ru-RU" smtClean="0"/>
              <a:t>27.01.2013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C79DF-005A-4886-876C-7E1E9083D0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C17F3-9B64-4256-97A7-7E1B21E04016}" type="datetimeFigureOut">
              <a:rPr lang="ru-RU" smtClean="0"/>
              <a:t>27.01.2013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C79DF-005A-4886-876C-7E1E9083D0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C17F3-9B64-4256-97A7-7E1B21E04016}" type="datetimeFigureOut">
              <a:rPr lang="ru-RU" smtClean="0"/>
              <a:t>27.01.2013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C79DF-005A-4886-876C-7E1E9083D0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C17F3-9B64-4256-97A7-7E1B21E04016}" type="datetimeFigureOut">
              <a:rPr lang="ru-RU" smtClean="0"/>
              <a:t>27.01.2013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C79DF-005A-4886-876C-7E1E9083D0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C17F3-9B64-4256-97A7-7E1B21E04016}" type="datetimeFigureOut">
              <a:rPr lang="ru-RU" smtClean="0"/>
              <a:t>27.01.2013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C79DF-005A-4886-876C-7E1E9083D0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C17F3-9B64-4256-97A7-7E1B21E04016}" type="datetimeFigureOut">
              <a:rPr lang="ru-RU" smtClean="0"/>
              <a:t>27.01.2013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C79DF-005A-4886-876C-7E1E9083D0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C17F3-9B64-4256-97A7-7E1B21E04016}" type="datetimeFigureOut">
              <a:rPr lang="ru-RU" smtClean="0"/>
              <a:t>27.01.2013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C79DF-005A-4886-876C-7E1E9083D0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C17F3-9B64-4256-97A7-7E1B21E04016}" type="datetimeFigureOut">
              <a:rPr lang="ru-RU" smtClean="0"/>
              <a:t>27.01.2013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C79DF-005A-4886-876C-7E1E9083D0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C17F3-9B64-4256-97A7-7E1B21E04016}" type="datetimeFigureOut">
              <a:rPr lang="ru-RU" smtClean="0"/>
              <a:t>27.01.2013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C79DF-005A-4886-876C-7E1E9083D06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84168" y="404665"/>
            <a:ext cx="3059832" cy="2232248"/>
          </a:xfrm>
        </p:spPr>
        <p:txBody>
          <a:bodyPr>
            <a:noAutofit/>
          </a:bodyPr>
          <a:lstStyle/>
          <a:p>
            <a:r>
              <a:rPr lang="ru-RU" sz="10000" b="1" dirty="0" err="1" smtClean="0">
                <a:solidFill>
                  <a:schemeClr val="accent1"/>
                </a:solidFill>
                <a:latin typeface="Arial Narrow" pitchFamily="34" charset="0"/>
                <a:cs typeface="Times New Roman" pitchFamily="18" charset="0"/>
              </a:rPr>
              <a:t>Жж</a:t>
            </a:r>
            <a:endParaRPr lang="ru-RU" sz="10000" b="1" dirty="0">
              <a:solidFill>
                <a:schemeClr val="accent1"/>
              </a:solidFill>
              <a:latin typeface="Arial Narrow" pitchFamily="34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476672"/>
            <a:ext cx="3056384" cy="1008112"/>
          </a:xfrm>
        </p:spPr>
        <p:txBody>
          <a:bodyPr>
            <a:normAutofit lnSpcReduction="10000"/>
          </a:bodyPr>
          <a:lstStyle/>
          <a:p>
            <a:r>
              <a:rPr lang="ru-RU" sz="6600" b="1" dirty="0" smtClean="0">
                <a:solidFill>
                  <a:srgbClr val="0070C0"/>
                </a:solidFill>
                <a:latin typeface="Arial Narrow" pitchFamily="34" charset="0"/>
              </a:rPr>
              <a:t>Ж</a:t>
            </a:r>
            <a:r>
              <a:rPr lang="ru-RU" sz="6600" b="1" dirty="0" smtClean="0">
                <a:solidFill>
                  <a:srgbClr val="FF0000"/>
                </a:solidFill>
                <a:latin typeface="Arial Narrow" pitchFamily="34" charset="0"/>
              </a:rPr>
              <a:t>А</a:t>
            </a:r>
          </a:p>
          <a:p>
            <a:endParaRPr lang="ru-RU" sz="6000" dirty="0">
              <a:latin typeface="Arial Narrow" pitchFamily="34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827584" y="1484784"/>
            <a:ext cx="3024336" cy="1224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6600" b="1" dirty="0" smtClean="0">
                <a:solidFill>
                  <a:srgbClr val="0070C0"/>
                </a:solidFill>
                <a:latin typeface="Arial Narrow" pitchFamily="34" charset="0"/>
              </a:rPr>
              <a:t>Ж</a:t>
            </a:r>
            <a:r>
              <a:rPr lang="ru-RU" sz="6600" b="1" dirty="0" smtClean="0">
                <a:solidFill>
                  <a:srgbClr val="FF0000"/>
                </a:solidFill>
                <a:latin typeface="Arial Narrow" pitchFamily="34" charset="0"/>
              </a:rPr>
              <a:t>О</a:t>
            </a:r>
          </a:p>
          <a:p>
            <a:endParaRPr lang="ru-RU" sz="6000" dirty="0">
              <a:latin typeface="Arial Narrow" pitchFamily="34" charset="0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795536" y="2687099"/>
            <a:ext cx="3056384" cy="1116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6600" b="1" dirty="0" smtClean="0">
                <a:solidFill>
                  <a:srgbClr val="0070C0"/>
                </a:solidFill>
                <a:latin typeface="Arial Narrow" pitchFamily="34" charset="0"/>
              </a:rPr>
              <a:t>Ж</a:t>
            </a:r>
            <a:r>
              <a:rPr lang="ru-RU" sz="6600" b="1" dirty="0" smtClean="0">
                <a:solidFill>
                  <a:srgbClr val="FF0000"/>
                </a:solidFill>
                <a:latin typeface="Arial Narrow" pitchFamily="34" charset="0"/>
              </a:rPr>
              <a:t>У</a:t>
            </a:r>
          </a:p>
          <a:p>
            <a:endParaRPr lang="ru-RU" sz="6000" dirty="0">
              <a:latin typeface="Arial Narrow" pitchFamily="34" charset="0"/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827584" y="4947081"/>
            <a:ext cx="3056384" cy="1224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6600" b="1" dirty="0" smtClean="0">
                <a:solidFill>
                  <a:srgbClr val="0070C0"/>
                </a:solidFill>
                <a:latin typeface="Arial Narrow" pitchFamily="34" charset="0"/>
              </a:rPr>
              <a:t>Ж</a:t>
            </a:r>
            <a:r>
              <a:rPr lang="ru-RU" sz="6600" b="1" dirty="0" smtClean="0">
                <a:solidFill>
                  <a:srgbClr val="FF0000"/>
                </a:solidFill>
                <a:latin typeface="Arial Narrow" pitchFamily="34" charset="0"/>
              </a:rPr>
              <a:t>Е</a:t>
            </a:r>
          </a:p>
          <a:p>
            <a:endParaRPr lang="ru-RU" sz="6000" dirty="0">
              <a:latin typeface="Arial Narrow" pitchFamily="34" charset="0"/>
            </a:endParaRPr>
          </a:p>
        </p:txBody>
      </p:sp>
      <p:sp>
        <p:nvSpPr>
          <p:cNvPr id="7" name="Подзаголовок 2"/>
          <p:cNvSpPr txBox="1">
            <a:spLocks/>
          </p:cNvSpPr>
          <p:nvPr/>
        </p:nvSpPr>
        <p:spPr>
          <a:xfrm>
            <a:off x="827584" y="3811060"/>
            <a:ext cx="3056384" cy="1224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6600" b="1" dirty="0" smtClean="0">
                <a:solidFill>
                  <a:srgbClr val="0070C0"/>
                </a:solidFill>
                <a:latin typeface="Arial Narrow" pitchFamily="34" charset="0"/>
              </a:rPr>
              <a:t>Ж</a:t>
            </a:r>
            <a:r>
              <a:rPr lang="ru-RU" sz="6600" b="1" dirty="0" smtClean="0">
                <a:solidFill>
                  <a:srgbClr val="FF0000"/>
                </a:solidFill>
                <a:latin typeface="Arial Narrow" pitchFamily="34" charset="0"/>
              </a:rPr>
              <a:t>И</a:t>
            </a:r>
          </a:p>
          <a:p>
            <a:endParaRPr lang="ru-RU" sz="6000" dirty="0">
              <a:latin typeface="Arial Narrow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0800000" flipV="1">
            <a:off x="323528" y="-531440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28092"/>
            <a:ext cx="8229600" cy="51454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000" dirty="0" smtClean="0">
                <a:solidFill>
                  <a:schemeClr val="accent1"/>
                </a:solidFill>
                <a:latin typeface="Arial Narrow" pitchFamily="34" charset="0"/>
              </a:rPr>
              <a:t>			</a:t>
            </a:r>
            <a:r>
              <a:rPr lang="ru-RU" sz="8000" dirty="0" smtClean="0">
                <a:solidFill>
                  <a:schemeClr val="accent1"/>
                </a:solidFill>
                <a:latin typeface="Arial Narrow" pitchFamily="34" charset="0"/>
              </a:rPr>
              <a:t>Ж</a:t>
            </a:r>
            <a:r>
              <a:rPr lang="ru-RU" sz="8000" dirty="0" smtClean="0">
                <a:solidFill>
                  <a:srgbClr val="FF0000"/>
                </a:solidFill>
                <a:latin typeface="Arial Narrow" pitchFamily="34" charset="0"/>
              </a:rPr>
              <a:t>И</a:t>
            </a:r>
            <a:endParaRPr lang="ru-RU" sz="8000" dirty="0" smtClean="0">
              <a:solidFill>
                <a:srgbClr val="FF0000"/>
              </a:solidFill>
              <a:latin typeface="Arial Narrow" pitchFamily="34" charset="0"/>
            </a:endParaRPr>
          </a:p>
          <a:p>
            <a:pPr marL="0" indent="0" algn="ctr">
              <a:buNone/>
            </a:pPr>
            <a:r>
              <a:rPr lang="ru-RU" sz="8000" dirty="0" smtClean="0">
                <a:latin typeface="Arial Narrow" pitchFamily="34" charset="0"/>
              </a:rPr>
              <a:t> </a:t>
            </a:r>
            <a:endParaRPr lang="ru-RU" sz="8000" dirty="0">
              <a:latin typeface="Arial Narrow" pitchFamily="34" charset="0"/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768169" y="928092"/>
            <a:ext cx="8229600" cy="51454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8000" dirty="0" smtClean="0">
                <a:solidFill>
                  <a:schemeClr val="accent1"/>
                </a:solidFill>
                <a:latin typeface="Arial Narrow" pitchFamily="34" charset="0"/>
              </a:rPr>
              <a:t>		</a:t>
            </a:r>
            <a:r>
              <a:rPr lang="ru-RU" sz="8000" dirty="0" smtClean="0">
                <a:solidFill>
                  <a:schemeClr val="accent1"/>
                </a:solidFill>
                <a:latin typeface="Arial Narrow" pitchFamily="34" charset="0"/>
              </a:rPr>
              <a:t>Ш</a:t>
            </a:r>
            <a:r>
              <a:rPr lang="ru-RU" sz="8000" dirty="0" smtClean="0">
                <a:solidFill>
                  <a:srgbClr val="FF0000"/>
                </a:solidFill>
                <a:latin typeface="Arial Narrow" pitchFamily="34" charset="0"/>
              </a:rPr>
              <a:t>И</a:t>
            </a:r>
            <a:r>
              <a:rPr lang="ru-RU" sz="8000" dirty="0" smtClean="0">
                <a:latin typeface="Arial Narrow" pitchFamily="34" charset="0"/>
              </a:rPr>
              <a:t> и </a:t>
            </a:r>
            <a:endParaRPr lang="en-US" sz="8000" dirty="0" smtClean="0">
              <a:latin typeface="Arial Narrow" pitchFamily="34" charset="0"/>
            </a:endParaRPr>
          </a:p>
          <a:p>
            <a:pPr marL="0" indent="0" algn="ctr">
              <a:buFont typeface="Arial" pitchFamily="34" charset="0"/>
              <a:buNone/>
            </a:pPr>
            <a:r>
              <a:rPr lang="ru-RU" sz="8000" dirty="0" smtClean="0">
                <a:latin typeface="Arial Narrow" pitchFamily="34" charset="0"/>
              </a:rPr>
              <a:t>пиши с буквой </a:t>
            </a:r>
            <a:r>
              <a:rPr lang="ru-RU" sz="8000" dirty="0" smtClean="0">
                <a:solidFill>
                  <a:srgbClr val="FF0000"/>
                </a:solidFill>
                <a:latin typeface="Arial Narrow" pitchFamily="34" charset="0"/>
              </a:rPr>
              <a:t>И</a:t>
            </a:r>
            <a:r>
              <a:rPr lang="ru-RU" sz="8000" dirty="0" smtClean="0">
                <a:latin typeface="Arial Narrow" pitchFamily="34" charset="0"/>
              </a:rPr>
              <a:t>.</a:t>
            </a:r>
            <a:endParaRPr lang="ru-RU" sz="80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79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home\Desktop\becd92627ec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64704"/>
          </a:xfrm>
        </p:spPr>
        <p:txBody>
          <a:bodyPr>
            <a:noAutofit/>
          </a:bodyPr>
          <a:lstStyle/>
          <a:p>
            <a:r>
              <a:rPr lang="ru-RU" sz="6000" b="1" dirty="0" smtClean="0">
                <a:solidFill>
                  <a:srgbClr val="FFFF00"/>
                </a:solidFill>
                <a:latin typeface="Arial Narrow" pitchFamily="34" charset="0"/>
                <a:cs typeface="Times New Roman" pitchFamily="18" charset="0"/>
              </a:rPr>
              <a:t>Жмурки</a:t>
            </a:r>
            <a:endParaRPr lang="ru-RU" sz="6000" b="1" dirty="0">
              <a:solidFill>
                <a:srgbClr val="FFFF00"/>
              </a:solidFill>
              <a:latin typeface="Arial Narrow" pitchFamily="34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-99392"/>
            <a:ext cx="9324528" cy="712879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1628800"/>
            <a:ext cx="914400" cy="9144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ый треугольник 5"/>
          <p:cNvSpPr/>
          <p:nvPr/>
        </p:nvSpPr>
        <p:spPr>
          <a:xfrm>
            <a:off x="1403648" y="1628800"/>
            <a:ext cx="914400" cy="914400"/>
          </a:xfrm>
          <a:prstGeom prst="rt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/>
          <p:nvPr/>
        </p:nvSpPr>
        <p:spPr>
          <a:xfrm rot="10800000">
            <a:off x="1403648" y="1628800"/>
            <a:ext cx="914400" cy="914400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339752" y="1628800"/>
            <a:ext cx="914400" cy="9144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ый треугольник 8"/>
          <p:cNvSpPr/>
          <p:nvPr/>
        </p:nvSpPr>
        <p:spPr>
          <a:xfrm>
            <a:off x="3275856" y="1628800"/>
            <a:ext cx="914400" cy="914400"/>
          </a:xfrm>
          <a:prstGeom prst="rt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ый треугольник 9"/>
          <p:cNvSpPr/>
          <p:nvPr/>
        </p:nvSpPr>
        <p:spPr>
          <a:xfrm rot="10800000">
            <a:off x="3275856" y="1628800"/>
            <a:ext cx="914400" cy="914400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2339752" y="1268760"/>
            <a:ext cx="0" cy="1656184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>
            <a:off x="1835696" y="980728"/>
            <a:ext cx="432048" cy="432048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dirty="0" smtClean="0">
                <a:latin typeface="Arial Narrow" pitchFamily="34" charset="0"/>
              </a:rPr>
              <a:t>Считалочка.</a:t>
            </a:r>
            <a:endParaRPr lang="ru-RU" dirty="0">
              <a:latin typeface="Arial Narrow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9030056"/>
              </p:ext>
            </p:extLst>
          </p:nvPr>
        </p:nvGraphicFramePr>
        <p:xfrm>
          <a:off x="899592" y="1556792"/>
          <a:ext cx="7869560" cy="35283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69560"/>
              </a:tblGrid>
              <a:tr h="3528392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4800" dirty="0">
                          <a:effectLst/>
                          <a:latin typeface="Arial Narrow" pitchFamily="34" charset="0"/>
                        </a:rPr>
                        <a:t>Если чиж летит к стрижу,</a:t>
                      </a:r>
                    </a:p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4800" dirty="0">
                          <a:effectLst/>
                          <a:latin typeface="Arial Narrow" pitchFamily="34" charset="0"/>
                        </a:rPr>
                        <a:t>Ты отходишь, я вожу.</a:t>
                      </a:r>
                    </a:p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4800" dirty="0">
                          <a:effectLst/>
                          <a:latin typeface="Arial Narrow" pitchFamily="34" charset="0"/>
                        </a:rPr>
                        <a:t>Если стриж летит к чижу,</a:t>
                      </a:r>
                    </a:p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4800" dirty="0">
                          <a:effectLst/>
                          <a:latin typeface="Arial Narrow" pitchFamily="34" charset="0"/>
                        </a:rPr>
                        <a:t>Водишь ты, я выхожу.</a:t>
                      </a:r>
                      <a:endParaRPr lang="ru-RU" sz="4800" dirty="0">
                        <a:effectLst/>
                        <a:latin typeface="Arial Narrow" pitchFamily="34" charset="0"/>
                        <a:ea typeface="Times New Roman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7170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33</Words>
  <Application>Microsoft Office PowerPoint</Application>
  <PresentationFormat>Экран (4:3)</PresentationFormat>
  <Paragraphs>16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Жж</vt:lpstr>
      <vt:lpstr>Презентация PowerPoint</vt:lpstr>
      <vt:lpstr>Жмурки</vt:lpstr>
      <vt:lpstr>Считалочка.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Звук и буква Ж</dc:title>
  <dc:creator>home</dc:creator>
  <cp:lastModifiedBy>Анна</cp:lastModifiedBy>
  <cp:revision>16</cp:revision>
  <dcterms:created xsi:type="dcterms:W3CDTF">2011-10-19T06:07:38Z</dcterms:created>
  <dcterms:modified xsi:type="dcterms:W3CDTF">2013-01-27T13:09:36Z</dcterms:modified>
  <cp:contentStatus/>
</cp:coreProperties>
</file>