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80" r:id="rId4"/>
    <p:sldId id="282" r:id="rId5"/>
    <p:sldId id="283" r:id="rId6"/>
    <p:sldId id="284" r:id="rId7"/>
    <p:sldId id="281" r:id="rId8"/>
    <p:sldId id="291" r:id="rId9"/>
    <p:sldId id="288" r:id="rId10"/>
    <p:sldId id="289" r:id="rId11"/>
    <p:sldId id="292" r:id="rId12"/>
    <p:sldId id="290" r:id="rId13"/>
    <p:sldId id="297" r:id="rId14"/>
    <p:sldId id="263" r:id="rId15"/>
    <p:sldId id="264" r:id="rId16"/>
    <p:sldId id="267" r:id="rId17"/>
    <p:sldId id="285" r:id="rId18"/>
    <p:sldId id="268" r:id="rId19"/>
    <p:sldId id="293" r:id="rId20"/>
    <p:sldId id="294" r:id="rId21"/>
    <p:sldId id="295" r:id="rId22"/>
    <p:sldId id="270" r:id="rId23"/>
    <p:sldId id="276" r:id="rId24"/>
    <p:sldId id="296" r:id="rId25"/>
    <p:sldId id="286" r:id="rId26"/>
    <p:sldId id="298" r:id="rId27"/>
    <p:sldId id="287" r:id="rId28"/>
    <p:sldId id="279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57" autoAdjust="0"/>
    <p:restoredTop sz="94660"/>
  </p:normalViewPr>
  <p:slideViewPr>
    <p:cSldViewPr>
      <p:cViewPr varScale="1">
        <p:scale>
          <a:sx n="106" d="100"/>
          <a:sy n="106" d="100"/>
        </p:scale>
        <p:origin x="-1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commondatastorage.googleapis.com/static.panoramio.com/photos/original/25078288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commondatastorage.googleapis.com/static.panoramio.com/photos/original/15951317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commondatastorage.googleapis.com/static.panoramio.com/photos/original/20908852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hyperlink" Target="http://commondatastorage.googleapis.com/static.panoramio.com/photos/original/14227439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dmhmao.ru/obsved/Znam_sob/23_05_06/foto/lit03.jpg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://commondatastorage.googleapis.com/static.panoramio.com/photos/original/5737809.jpg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datastorage.googleapis.com/static.panoramio.com/photos/original/599316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commondatastorage.googleapis.com/static.panoramio.com/photos/original/23215780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commondatastorage.googleapis.com/static.panoramio.com/photos/original/16521406.jpg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datastorage.googleapis.com/static.panoramio.com/photos/original/5737809.jpg" TargetMode="External"/><Relationship Id="rId3" Type="http://schemas.openxmlformats.org/officeDocument/2006/relationships/hyperlink" Target="http://www.admhmansy.ru/ru/" TargetMode="External"/><Relationship Id="rId7" Type="http://schemas.openxmlformats.org/officeDocument/2006/relationships/hyperlink" Target="http://commondatastorage.googleapis.com/static.panoramio.com/photos/original/14227439.jpg" TargetMode="External"/><Relationship Id="rId12" Type="http://schemas.openxmlformats.org/officeDocument/2006/relationships/hyperlink" Target="http://commondatastorage.googleapis.com/static.panoramio.com/photos/original/16521406.jpg" TargetMode="External"/><Relationship Id="rId2" Type="http://schemas.openxmlformats.org/officeDocument/2006/relationships/hyperlink" Target="http://www.hmcity.ru/info/about_city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ommondatastorage.googleapis.com/static.panoramio.com/photos/original/20908852.jpg" TargetMode="External"/><Relationship Id="rId11" Type="http://schemas.openxmlformats.org/officeDocument/2006/relationships/hyperlink" Target="http://commondatastorage.googleapis.com/static.panoramio.com/photos/original/23215780.jpg" TargetMode="External"/><Relationship Id="rId5" Type="http://schemas.openxmlformats.org/officeDocument/2006/relationships/hyperlink" Target="http://commondatastorage.googleapis.com/static.panoramio.com/photos/original/15951317.jpg" TargetMode="External"/><Relationship Id="rId10" Type="http://schemas.openxmlformats.org/officeDocument/2006/relationships/hyperlink" Target="http://commondatastorage.googleapis.com/static.panoramio.com/photos/original/7595792.jpg" TargetMode="External"/><Relationship Id="rId4" Type="http://schemas.openxmlformats.org/officeDocument/2006/relationships/hyperlink" Target="http://commondatastorage.googleapis.com/static.panoramio.com/photos/original/25078288.jpg" TargetMode="External"/><Relationship Id="rId9" Type="http://schemas.openxmlformats.org/officeDocument/2006/relationships/hyperlink" Target="http://www.admhmao.ru/obsved/Znam_sob/23_05_06/foto/lit03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User_1\Рабочий стол\курсы по интернету\сжатые\вид на город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>
            <a:lum contrast="30000"/>
          </a:blip>
          <a:srcRect/>
          <a:stretch>
            <a:fillRect/>
          </a:stretch>
        </p:blipFill>
        <p:spPr bwMode="auto">
          <a:xfrm>
            <a:off x="1571604" y="1704947"/>
            <a:ext cx="5715040" cy="4286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14290"/>
            <a:ext cx="7851648" cy="132873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Экскурсия по городу </a:t>
            </a:r>
            <a:br>
              <a:rPr lang="ru-RU" dirty="0" smtClean="0"/>
            </a:br>
            <a:r>
              <a:rPr lang="ru-RU" dirty="0" smtClean="0"/>
              <a:t> Ханты-Мансийску</a:t>
            </a:r>
            <a:endParaRPr lang="ru-RU" dirty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786710" y="6357958"/>
            <a:ext cx="428628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J:\край, в котИСПРАВЛЕННЫЙ\КРАЙ 21 декабря\к экскурсии\Khanti-mansiisk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8" y="500675"/>
            <a:ext cx="8712969" cy="580864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Управляющая кнопка: сведения 18">
            <a:hlinkClick r:id="" action="ppaction://hlinkshowjump?jump=lastslide" highlightClick="1"/>
          </p:cNvPr>
          <p:cNvSpPr/>
          <p:nvPr/>
        </p:nvSpPr>
        <p:spPr>
          <a:xfrm>
            <a:off x="8572528" y="6429396"/>
            <a:ext cx="357190" cy="285752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043608" y="5949280"/>
            <a:ext cx="7851648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Зуб мамонта</a:t>
            </a:r>
            <a:endParaRPr lang="ru-RU" dirty="0"/>
          </a:p>
        </p:txBody>
      </p:sp>
      <p:pic>
        <p:nvPicPr>
          <p:cNvPr id="11266" name="Picture 2" descr="J:\край, в котИСПРАВЛЕННЫЙ\КРАЙ 21 декабря\к экскурсии\Khanti-mansiisk-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624"/>
            <a:ext cx="9144000" cy="600456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Управляющая кнопка: сведения 18">
            <a:hlinkClick r:id="" action="ppaction://hlinkshowjump?jump=lastslide" highlightClick="1"/>
          </p:cNvPr>
          <p:cNvSpPr/>
          <p:nvPr/>
        </p:nvSpPr>
        <p:spPr>
          <a:xfrm>
            <a:off x="8572528" y="6429396"/>
            <a:ext cx="357190" cy="285752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851648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Академия шахмат </a:t>
            </a:r>
            <a:endParaRPr lang="ru-RU" dirty="0"/>
          </a:p>
        </p:txBody>
      </p:sp>
      <p:pic>
        <p:nvPicPr>
          <p:cNvPr id="1026" name="Picture 2" descr="C:\Users\Елена\Desktop\фото югры\академия шахма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8412358" cy="560473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Управляющая кнопка: сведения 18">
            <a:hlinkClick r:id="" action="ppaction://hlinkshowjump?jump=lastslide" highlightClick="1"/>
          </p:cNvPr>
          <p:cNvSpPr/>
          <p:nvPr/>
        </p:nvSpPr>
        <p:spPr>
          <a:xfrm>
            <a:off x="8572528" y="6429396"/>
            <a:ext cx="357190" cy="285752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42852"/>
            <a:ext cx="7851648" cy="68579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Речной вокзал</a:t>
            </a:r>
            <a:endParaRPr lang="ru-RU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1714480" y="5572140"/>
            <a:ext cx="6000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Героиня романа А. Грина "Алые паруса" – Ассоль встречает и провожает корабли</a:t>
            </a:r>
            <a:endParaRPr lang="ru-RU" sz="20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30" name="Picture 6" descr="C:\Documents and Settings\User_1\Рабочий стол\курсы по интернету\44_bigimage683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00100" y="857232"/>
            <a:ext cx="6929486" cy="4607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Управляющая кнопка: возврат 6">
            <a:hlinkClick r:id="rId4" action="ppaction://hlinksldjump" highlightClick="1"/>
          </p:cNvPr>
          <p:cNvSpPr/>
          <p:nvPr/>
        </p:nvSpPr>
        <p:spPr>
          <a:xfrm>
            <a:off x="8215338" y="6286520"/>
            <a:ext cx="500066" cy="35719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42852"/>
            <a:ext cx="7851648" cy="685792"/>
          </a:xfrm>
        </p:spPr>
        <p:txBody>
          <a:bodyPr>
            <a:normAutofit/>
          </a:bodyPr>
          <a:lstStyle/>
          <a:p>
            <a:pPr algn="ctr"/>
            <a:r>
              <a:rPr lang="ru-RU" sz="3600" dirty="0" err="1" smtClean="0"/>
              <a:t>Самарово</a:t>
            </a:r>
            <a:endParaRPr lang="ru-RU" sz="3600" dirty="0"/>
          </a:p>
        </p:txBody>
      </p:sp>
      <p:pic>
        <p:nvPicPr>
          <p:cNvPr id="3075" name="Picture 3" descr="C:\Documents and Settings\User_1\Рабочий стол\курсы по интернету\сжатые\фонтан в самарово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lum contrast="30000"/>
          </a:blip>
          <a:srcRect/>
          <a:stretch>
            <a:fillRect/>
          </a:stretch>
        </p:blipFill>
        <p:spPr bwMode="auto">
          <a:xfrm>
            <a:off x="856787" y="857232"/>
            <a:ext cx="7080225" cy="4710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Управляющая кнопка: возврат 3">
            <a:hlinkClick r:id="rId4" action="ppaction://hlinksldjump" highlightClick="1"/>
          </p:cNvPr>
          <p:cNvSpPr/>
          <p:nvPr/>
        </p:nvSpPr>
        <p:spPr>
          <a:xfrm>
            <a:off x="8143900" y="6215082"/>
            <a:ext cx="571504" cy="42862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285852" y="5715016"/>
            <a:ext cx="6500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Храм Покрова Пресвятой Богородицы</a:t>
            </a:r>
          </a:p>
          <a:p>
            <a:pPr algn="ctr"/>
            <a:r>
              <a:rPr lang="ru-RU" sz="2000" b="1" dirty="0" smtClean="0"/>
              <a:t>(восстановлен)</a:t>
            </a:r>
            <a:endParaRPr lang="ru-RU" sz="20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642918"/>
            <a:ext cx="7851648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Православный Храмовый комплекс</a:t>
            </a:r>
            <a:br>
              <a:rPr lang="ru-RU" sz="3600" dirty="0" smtClean="0"/>
            </a:br>
            <a:r>
              <a:rPr lang="ru-RU" sz="3600" dirty="0" smtClean="0"/>
              <a:t>"Во имя воскресения Христова"</a:t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5122" name="Picture 2" descr="C:\Documents and Settings\User_1\Рабочий стол\курсы по интернету\сжатые\храм воскресения христово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lum contrast="30000"/>
          </a:blip>
          <a:srcRect/>
          <a:stretch>
            <a:fillRect/>
          </a:stretch>
        </p:blipFill>
        <p:spPr bwMode="auto">
          <a:xfrm>
            <a:off x="285720" y="1142984"/>
            <a:ext cx="4572032" cy="3430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Documents and Settings\User_1\Рабочий стол\курсы по интернету\сжатые\храм воскресения христова 2jpg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>
            <a:lum contrast="20000"/>
          </a:blip>
          <a:srcRect/>
          <a:stretch>
            <a:fillRect/>
          </a:stretch>
        </p:blipFill>
        <p:spPr bwMode="auto">
          <a:xfrm>
            <a:off x="4143372" y="3214686"/>
            <a:ext cx="4667283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C:\Documents and Settings\User_1\Рабочий стол\курсы по интернету\сжатые\служба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lum contrast="10000"/>
          </a:blip>
          <a:srcRect/>
          <a:stretch>
            <a:fillRect/>
          </a:stretch>
        </p:blipFill>
        <p:spPr bwMode="auto">
          <a:xfrm>
            <a:off x="5500694" y="1107393"/>
            <a:ext cx="2761904" cy="2073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Управляющая кнопка: возврат 6">
            <a:hlinkClick r:id="rId8" action="ppaction://hlinksldjump" highlightClick="1"/>
          </p:cNvPr>
          <p:cNvSpPr/>
          <p:nvPr/>
        </p:nvSpPr>
        <p:spPr>
          <a:xfrm>
            <a:off x="8572528" y="6286520"/>
            <a:ext cx="357190" cy="42862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4643446"/>
            <a:ext cx="41433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Храмовый комплекс построен в традициях русской архитектуры </a:t>
            </a:r>
          </a:p>
          <a:p>
            <a:pPr algn="ctr"/>
            <a:r>
              <a:rPr lang="ru-RU" dirty="0" smtClean="0"/>
              <a:t>1830-1890-х годов. Автор проекта - Николай Казаков, заслуженный архитектор России из </a:t>
            </a:r>
          </a:p>
          <a:p>
            <a:pPr algn="ctr"/>
            <a:r>
              <a:rPr lang="ru-RU" dirty="0" smtClean="0"/>
              <a:t>г. Новосибирска. 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Управляющая кнопка: сведения 18">
            <a:hlinkClick r:id="" action="ppaction://hlinkshowjump?jump=lastslide" highlightClick="1"/>
          </p:cNvPr>
          <p:cNvSpPr/>
          <p:nvPr/>
        </p:nvSpPr>
        <p:spPr>
          <a:xfrm>
            <a:off x="8572528" y="6429396"/>
            <a:ext cx="357190" cy="285752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J:\край, в котИСПРАВЛЕННЫЙ\КРАЙ 21 декабря\к экскурсии\Khanti-mansiisk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1480"/>
            <a:ext cx="9144000" cy="603504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Documents and Settings\User_1\Рабочий стол\курсы по интернету\сжатые\SAM_0286.JPG"/>
          <p:cNvPicPr>
            <a:picLocks noChangeAspect="1" noChangeArrowheads="1"/>
          </p:cNvPicPr>
          <p:nvPr/>
        </p:nvPicPr>
        <p:blipFill>
          <a:blip r:embed="rId2" cstate="email">
            <a:lum contrast="30000"/>
          </a:blip>
          <a:srcRect/>
          <a:stretch>
            <a:fillRect/>
          </a:stretch>
        </p:blipFill>
        <p:spPr bwMode="auto">
          <a:xfrm>
            <a:off x="4239775" y="2571745"/>
            <a:ext cx="4904225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42852"/>
            <a:ext cx="7851648" cy="68579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Парк ПОБЕДЫ</a:t>
            </a:r>
            <a:endParaRPr lang="ru-RU" sz="3600" dirty="0"/>
          </a:p>
        </p:txBody>
      </p:sp>
      <p:pic>
        <p:nvPicPr>
          <p:cNvPr id="7174" name="Picture 6" descr="C:\Documents and Settings\User_1\Рабочий стол\курсы по интернету\сжатые\мемориал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lum contrast="20000"/>
          </a:blip>
          <a:srcRect/>
          <a:stretch>
            <a:fillRect/>
          </a:stretch>
        </p:blipFill>
        <p:spPr bwMode="auto">
          <a:xfrm>
            <a:off x="357158" y="857232"/>
            <a:ext cx="3989307" cy="2992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85720" y="4429132"/>
            <a:ext cx="41433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Величественный мемориал посвящен воинам округа, погибшим в годы Великой Отечественной войны, был открыт в Ханты-Мансийске накануне 55-летнего юбилея - 4 мая 2000 года. Он расположен в самом центре парка Победы /ул. Мира/.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142976" y="3857628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АЛЛЕЯ ГЕРОЕВ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214942" y="1643050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МЕМОРИАЛ СЛАВЫ</a:t>
            </a:r>
            <a:endParaRPr lang="ru-RU" dirty="0"/>
          </a:p>
        </p:txBody>
      </p:sp>
      <p:sp>
        <p:nvSpPr>
          <p:cNvPr id="11" name="Управляющая кнопка: возврат 10">
            <a:hlinkClick r:id="" action="ppaction://hlinkshowjump?jump=lastslideviewed" highlightClick="1"/>
          </p:cNvPr>
          <p:cNvSpPr/>
          <p:nvPr/>
        </p:nvSpPr>
        <p:spPr>
          <a:xfrm>
            <a:off x="8501090" y="6429396"/>
            <a:ext cx="500066" cy="28575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42852"/>
            <a:ext cx="7851648" cy="68579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Парк имени Лосева</a:t>
            </a:r>
            <a:endParaRPr lang="ru-RU" sz="3600" dirty="0"/>
          </a:p>
        </p:txBody>
      </p:sp>
      <p:pic>
        <p:nvPicPr>
          <p:cNvPr id="11266" name="Picture 2" descr="C:\Documents and Settings\User_1\Рабочий стол\курсы по интернету\сжатые\фонтан Обь и Иртыш.jpg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tretch>
            <a:fillRect/>
          </a:stretch>
        </p:blipFill>
        <p:spPr bwMode="auto">
          <a:xfrm>
            <a:off x="1785918" y="1072615"/>
            <a:ext cx="5712188" cy="4284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85720" y="5500702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Фонтан «Обь и Иртыш» </a:t>
            </a:r>
          </a:p>
          <a:p>
            <a:r>
              <a:rPr lang="ru-RU" dirty="0" smtClean="0"/>
              <a:t>На верху композиции - фигуры птиц. В фонтане используется 6 разных видов гранита, а дно чаши, куда поступает вода, оформлено методом флорентийской мозаики.</a:t>
            </a:r>
            <a:endParaRPr lang="ru-RU" dirty="0"/>
          </a:p>
        </p:txBody>
      </p:sp>
      <p:sp>
        <p:nvSpPr>
          <p:cNvPr id="7" name="Управляющая кнопка: возврат 6">
            <a:hlinkClick r:id="rId3" action="ppaction://hlinksldjump" highlightClick="1"/>
          </p:cNvPr>
          <p:cNvSpPr/>
          <p:nvPr/>
        </p:nvSpPr>
        <p:spPr>
          <a:xfrm>
            <a:off x="8429652" y="6357958"/>
            <a:ext cx="571504" cy="35719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 bwMode="auto">
          <a:xfrm>
            <a:off x="417024" y="93718"/>
            <a:ext cx="8115416" cy="6675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9" name="Управляющая кнопка: сведения 18">
            <a:hlinkClick r:id="" action="ppaction://hlinkshowjump?jump=lastslide" highlightClick="1"/>
          </p:cNvPr>
          <p:cNvSpPr/>
          <p:nvPr/>
        </p:nvSpPr>
        <p:spPr>
          <a:xfrm>
            <a:off x="8572528" y="6429396"/>
            <a:ext cx="357190" cy="285752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851648" cy="6857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Фонтан-ротонда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85720" y="5572140"/>
            <a:ext cx="8501122" cy="1071570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 smtClean="0"/>
              <a:t>Фонтан-ротонда функционирует в летний период с 2002 г. </a:t>
            </a:r>
          </a:p>
          <a:p>
            <a:pPr algn="ctr"/>
            <a:r>
              <a:rPr lang="ru-RU" dirty="0" smtClean="0"/>
              <a:t>Находится на главной площади г. Ханты-Мансийска. </a:t>
            </a:r>
            <a:endParaRPr lang="ru-RU" dirty="0"/>
          </a:p>
        </p:txBody>
      </p:sp>
      <p:pic>
        <p:nvPicPr>
          <p:cNvPr id="2050" name="Picture 2" descr="C:\Documents and Settings\User_1\Рабочий стол\курсы по интернету\сжатые\ротонда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285852" y="857887"/>
            <a:ext cx="6286544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Управляющая кнопка: возврат 6">
            <a:hlinkClick r:id="rId3" action="ppaction://hlinksldjump" highlightClick="1"/>
          </p:cNvPr>
          <p:cNvSpPr/>
          <p:nvPr/>
        </p:nvSpPr>
        <p:spPr>
          <a:xfrm>
            <a:off x="8429652" y="6357958"/>
            <a:ext cx="428628" cy="35719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42852"/>
            <a:ext cx="7851648" cy="68579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Фонтан «Фаберже»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5500702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Установлен перед Центром искусств для одаренных детей Севера.</a:t>
            </a:r>
            <a:endParaRPr lang="ru-RU" dirty="0"/>
          </a:p>
        </p:txBody>
      </p:sp>
      <p:sp>
        <p:nvSpPr>
          <p:cNvPr id="6" name="Управляющая кнопка: возврат 5">
            <a:hlinkClick r:id="rId2" action="ppaction://hlinksldjump" highlightClick="1"/>
          </p:cNvPr>
          <p:cNvSpPr/>
          <p:nvPr/>
        </p:nvSpPr>
        <p:spPr>
          <a:xfrm>
            <a:off x="8143900" y="6357958"/>
            <a:ext cx="571504" cy="35719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Documents and Settings\User_1\Рабочий стол\курсы по интернету\сжатые\фонтан фаберже3jp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00166" y="928670"/>
            <a:ext cx="5929354" cy="4447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85728"/>
            <a:ext cx="7851648" cy="6857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МАТЬ-ЮГРА</a:t>
            </a:r>
            <a:br>
              <a:rPr lang="ru-RU" sz="3600" dirty="0" smtClean="0"/>
            </a:br>
            <a:r>
              <a:rPr lang="ru-RU" sz="3600" dirty="0" smtClean="0"/>
              <a:t>Монумент «Бронзовый символ Югры»</a:t>
            </a:r>
            <a:endParaRPr lang="ru-RU" sz="3600" dirty="0"/>
          </a:p>
        </p:txBody>
      </p:sp>
      <p:pic>
        <p:nvPicPr>
          <p:cNvPr id="8196" name="Picture 4" descr="C:\Documents and Settings\User_1\Рабочий стол\курсы по интернету\сжатые\мать-югра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>
            <a:lum contrast="20000"/>
          </a:blip>
          <a:srcRect/>
          <a:stretch>
            <a:fillRect/>
          </a:stretch>
        </p:blipFill>
        <p:spPr bwMode="auto">
          <a:xfrm>
            <a:off x="714348" y="1285860"/>
            <a:ext cx="3796919" cy="5062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Управляющая кнопка: возврат 3">
            <a:hlinkClick r:id="rId4" action="ppaction://hlinksldjump" highlightClick="1"/>
          </p:cNvPr>
          <p:cNvSpPr/>
          <p:nvPr/>
        </p:nvSpPr>
        <p:spPr>
          <a:xfrm>
            <a:off x="8286776" y="6215082"/>
            <a:ext cx="500066" cy="35719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43438" y="1285860"/>
            <a:ext cx="42862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Посвящен 75-летию Ханты-Мансийского автономного округа - Югры. Представляет собой 12-метровую бронзовую женскую фигуру, символизирующую Югру – материнское начало. Три социокультурных группы символизируют три этапа освоения края - от Ермака до нефтяной эпохи. Руководитель авторского коллектива - народный художник России, первый секретарь Союза художников РФ, скульптор Андрей Ковальчук. Открыт 10 декабря 2005 г. на площади возле Дома Правительства Югры и мэрией города. 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357166"/>
            <a:ext cx="7851648" cy="6857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Центр искусств для одаренных детей Севера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2786050" y="6000768"/>
            <a:ext cx="4071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Девушка с бубном</a:t>
            </a:r>
            <a:endParaRPr lang="ru-RU" sz="2400" dirty="0"/>
          </a:p>
        </p:txBody>
      </p:sp>
      <p:pic>
        <p:nvPicPr>
          <p:cNvPr id="14338" name="Picture 2" descr="C:\Documents and Settings\User_1\Рабочий стол\курсы по интернету\сжатые\девушка с бубном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00166" y="1500174"/>
            <a:ext cx="5857916" cy="4393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Управляющая кнопка: возврат 5">
            <a:hlinkClick r:id="" action="ppaction://hlinkshowjump?jump=lastslideviewed" highlightClick="1"/>
          </p:cNvPr>
          <p:cNvSpPr/>
          <p:nvPr/>
        </p:nvSpPr>
        <p:spPr>
          <a:xfrm>
            <a:off x="8358214" y="6357958"/>
            <a:ext cx="428628" cy="28575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358214" y="6357958"/>
            <a:ext cx="642942" cy="35719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357166"/>
            <a:ext cx="7851648" cy="6857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Холм "</a:t>
            </a:r>
            <a:r>
              <a:rPr lang="ru-RU" sz="3200" dirty="0" err="1" smtClean="0"/>
              <a:t>Самаровский</a:t>
            </a:r>
            <a:r>
              <a:rPr lang="ru-RU" sz="3200" dirty="0" smtClean="0"/>
              <a:t> останец" и скульптурная композиция "Мамонты"</a:t>
            </a:r>
            <a:endParaRPr lang="ru-RU" sz="3600" dirty="0"/>
          </a:p>
        </p:txBody>
      </p:sp>
      <p:pic>
        <p:nvPicPr>
          <p:cNvPr id="2050" name="Picture 2" descr="C:\Documents and Settings\User_1\Рабочий стол\курсы по интернету\сжатые\мамонты2.jpe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tretch>
            <a:fillRect/>
          </a:stretch>
        </p:blipFill>
        <p:spPr bwMode="auto">
          <a:xfrm>
            <a:off x="1214414" y="1002031"/>
            <a:ext cx="6153413" cy="4422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42844" y="5380672"/>
            <a:ext cx="85725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9 сентября 2007 года Ханты-Мансийск приобрел еще одну достопримечательность, а у горожан появилась новая зона отдыха. В честь 425-летия столицы Югры открыта скульптурная композиция "Мамонты". Теперь она пополнилась фигурами первобытных людей и других животных, превратилась в уникальный бронзовый парк Каменного века.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Управляющая кнопка: сведения 18">
            <a:hlinkClick r:id="" action="ppaction://hlinkshowjump?jump=lastslide" highlightClick="1"/>
          </p:cNvPr>
          <p:cNvSpPr/>
          <p:nvPr/>
        </p:nvSpPr>
        <p:spPr>
          <a:xfrm>
            <a:off x="8572528" y="6429396"/>
            <a:ext cx="357190" cy="285752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J:\край, в котИСПРАВЛЕННЫЙ\КРАЙ 21 декабря\к экскурсии\Khanti-mansiisk-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1960"/>
            <a:ext cx="9144000" cy="597408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Управляющая кнопка: сведения 18">
            <a:hlinkClick r:id="" action="ppaction://hlinkshowjump?jump=lastslide" highlightClick="1"/>
          </p:cNvPr>
          <p:cNvSpPr/>
          <p:nvPr/>
        </p:nvSpPr>
        <p:spPr>
          <a:xfrm>
            <a:off x="8572528" y="6429396"/>
            <a:ext cx="357190" cy="285752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Елена\Desktop\фото югры\Khanti-mansiisk-23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8760"/>
            <a:ext cx="9144000" cy="638048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Управляющая кнопка: сведения 18">
            <a:hlinkClick r:id="" action="ppaction://hlinkshowjump?jump=lastslide" highlightClick="1"/>
          </p:cNvPr>
          <p:cNvSpPr/>
          <p:nvPr/>
        </p:nvSpPr>
        <p:spPr>
          <a:xfrm>
            <a:off x="8572528" y="6429396"/>
            <a:ext cx="357190" cy="285752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J:\край, в котИСПРАВЛЕННЫЙ\КРАЙ 21 декабря\к экскурсии\Khanti-mansiisk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538163"/>
            <a:ext cx="8572500" cy="578167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860" y="142852"/>
            <a:ext cx="3714776" cy="4286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Ресурсы:</a:t>
            </a:r>
            <a:endParaRPr lang="ru-RU" sz="3600" dirty="0"/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8358214" y="6286520"/>
            <a:ext cx="500066" cy="35719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671691"/>
            <a:ext cx="87154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Текст к слайдам  </a:t>
            </a:r>
            <a:r>
              <a:rPr lang="ru-RU" sz="1600" u="sng" dirty="0" smtClean="0">
                <a:hlinkClick r:id="rId2"/>
              </a:rPr>
              <a:t>http://www.hmcity.ru/info/about_city/</a:t>
            </a:r>
            <a:endParaRPr lang="ru-RU" sz="1600" dirty="0" smtClean="0"/>
          </a:p>
          <a:p>
            <a:r>
              <a:rPr lang="ru-RU" sz="1600" u="sng" dirty="0" smtClean="0">
                <a:hlinkClick r:id="rId3"/>
              </a:rPr>
              <a:t> http://www.admhmansy.ru/ru/</a:t>
            </a:r>
            <a:endParaRPr lang="ru-RU" sz="1600" u="sng" dirty="0" smtClean="0"/>
          </a:p>
          <a:p>
            <a:r>
              <a:rPr lang="ru-RU" sz="1600" dirty="0" smtClean="0"/>
              <a:t>Слайд 1 –Вид на город  </a:t>
            </a:r>
            <a:r>
              <a:rPr lang="ru-RU" sz="1600" u="sng" dirty="0" smtClean="0">
                <a:hlinkClick r:id="rId4"/>
              </a:rPr>
              <a:t>http://commondatastorage.googleapis.com/static.panoramio.com/photos/original/25078288.jpg</a:t>
            </a:r>
            <a:endParaRPr lang="ru-RU" sz="1600" u="sng" dirty="0" smtClean="0"/>
          </a:p>
          <a:p>
            <a:r>
              <a:rPr lang="ru-RU" sz="1600" dirty="0" smtClean="0"/>
              <a:t>Слайд 3 -Ассоль </a:t>
            </a:r>
            <a:r>
              <a:rPr lang="ru-RU" sz="1600" u="sng" dirty="0" smtClean="0">
                <a:hlinkClick r:id="rId5"/>
              </a:rPr>
              <a:t>http://commondatastorage.googleapis.com/static.panoramio.com/photos/original/15951317.jpg</a:t>
            </a:r>
            <a:endParaRPr lang="ru-RU" sz="1600" u="sng" dirty="0" smtClean="0"/>
          </a:p>
          <a:p>
            <a:r>
              <a:rPr lang="ru-RU" sz="1600" u="sng" dirty="0" smtClean="0"/>
              <a:t>Слайд 4 – </a:t>
            </a:r>
            <a:r>
              <a:rPr lang="ru-RU" sz="1600" u="sng" dirty="0" err="1" smtClean="0"/>
              <a:t>Самарово</a:t>
            </a:r>
            <a:r>
              <a:rPr lang="ru-RU" sz="1600" u="sng" dirty="0" smtClean="0"/>
              <a:t> </a:t>
            </a:r>
            <a:r>
              <a:rPr lang="ru-RU" sz="1600" u="sng" dirty="0" smtClean="0">
                <a:hlinkClick r:id="rId6"/>
              </a:rPr>
              <a:t>http://commondatastorage.googleapis.com/static.panoramio.com/photos/original/20908852.jpg</a:t>
            </a:r>
            <a:endParaRPr lang="ru-RU" sz="1600" u="sng" dirty="0" smtClean="0"/>
          </a:p>
          <a:p>
            <a:r>
              <a:rPr lang="ru-RU" sz="1600" u="sng" dirty="0" smtClean="0"/>
              <a:t>Слайд 5 – Православный храмовый комплекс  «Во имя Воскресения Христова» -</a:t>
            </a:r>
            <a:r>
              <a:rPr lang="ru-RU" sz="1600" u="sng" dirty="0" smtClean="0">
                <a:hlinkClick r:id="rId7"/>
              </a:rPr>
              <a:t>http://commondatastorage.googleapis.com/static.panoramio.com/photos/original/14227439.jpg</a:t>
            </a:r>
            <a:endParaRPr lang="ru-RU" sz="1600" u="sng" dirty="0" smtClean="0"/>
          </a:p>
          <a:p>
            <a:r>
              <a:rPr lang="ru-RU" sz="1600" u="sng" dirty="0" smtClean="0">
                <a:hlinkClick r:id="rId8"/>
              </a:rPr>
              <a:t>http://commondatastorage.googleapis.com/static.panoramio.com/photos/original/5737809.jpg</a:t>
            </a:r>
            <a:r>
              <a:rPr lang="ru-RU" sz="1600" u="sng" dirty="0" smtClean="0"/>
              <a:t> </a:t>
            </a:r>
            <a:r>
              <a:rPr lang="ru-RU" sz="1600" u="sng" dirty="0" smtClean="0">
                <a:hlinkClick r:id="rId9"/>
              </a:rPr>
              <a:t>http://www.admhmao.ru/obsved/Znam_sob/23_05_06/foto/lit03.jpg</a:t>
            </a:r>
            <a:endParaRPr lang="ru-RU" sz="1600" u="sng" dirty="0" smtClean="0"/>
          </a:p>
          <a:p>
            <a:r>
              <a:rPr lang="ru-RU" sz="1600" u="sng" dirty="0" smtClean="0"/>
              <a:t>Слайд 6 - </a:t>
            </a:r>
            <a:r>
              <a:rPr lang="ru-RU" sz="1600" dirty="0" smtClean="0"/>
              <a:t>мемориал </a:t>
            </a:r>
            <a:r>
              <a:rPr lang="ru-RU" sz="1600" u="sng" dirty="0" smtClean="0">
                <a:hlinkClick r:id="rId10"/>
              </a:rPr>
              <a:t>http://commondatastorage.googleapis.com/static.panoramio.com/photos/original/7595792.jpg</a:t>
            </a:r>
            <a:endParaRPr lang="ru-RU" sz="1600" u="sng" dirty="0" smtClean="0"/>
          </a:p>
          <a:p>
            <a:r>
              <a:rPr lang="ru-RU" sz="1600" u="sng" dirty="0" smtClean="0"/>
              <a:t>Вечный огонь – фото Косинцевой Е.В.</a:t>
            </a:r>
          </a:p>
          <a:p>
            <a:r>
              <a:rPr lang="ru-RU" sz="1600" u="sng" dirty="0" smtClean="0"/>
              <a:t>Слайд 7 – </a:t>
            </a:r>
            <a:r>
              <a:rPr lang="ru-RU" sz="1600" dirty="0" smtClean="0"/>
              <a:t>Монумент «Бронзовый символ Югры» </a:t>
            </a:r>
            <a:r>
              <a:rPr lang="ru-RU" sz="1600" u="sng" dirty="0" smtClean="0">
                <a:hlinkClick r:id="rId11"/>
              </a:rPr>
              <a:t>http://commondatastorage.googleapis.com/static.panoramio.com/photos/original/23215780.jpg</a:t>
            </a:r>
            <a:endParaRPr lang="ru-RU" sz="1600" dirty="0" smtClean="0"/>
          </a:p>
          <a:p>
            <a:r>
              <a:rPr lang="ru-RU" sz="1600" u="sng" dirty="0" smtClean="0"/>
              <a:t>Слайд 8 - </a:t>
            </a:r>
            <a:r>
              <a:rPr lang="ru-RU" sz="1600" dirty="0" smtClean="0"/>
              <a:t>Девушка с бубном </a:t>
            </a:r>
            <a:r>
              <a:rPr lang="ru-RU" sz="1600" u="sng" dirty="0" smtClean="0">
                <a:hlinkClick r:id="rId12"/>
              </a:rPr>
              <a:t>http://commondatastorage.googleapis.com/static.panoramio.com/photos/original/16521406.jpg</a:t>
            </a:r>
            <a:endParaRPr lang="ru-RU" sz="1600" u="sng" dirty="0" smtClean="0"/>
          </a:p>
          <a:p>
            <a:r>
              <a:rPr lang="ru-RU" sz="1600" u="sng" dirty="0" smtClean="0"/>
              <a:t>Слайд 9 – ресурсы </a:t>
            </a:r>
          </a:p>
        </p:txBody>
      </p:sp>
      <p:sp>
        <p:nvSpPr>
          <p:cNvPr id="6" name="Управляющая кнопка: в конец 5">
            <a:hlinkClick r:id="" action="ppaction://hlinkshowjump?jump=endshow" highlightClick="1"/>
          </p:cNvPr>
          <p:cNvSpPr/>
          <p:nvPr/>
        </p:nvSpPr>
        <p:spPr>
          <a:xfrm>
            <a:off x="7500958" y="6286520"/>
            <a:ext cx="571504" cy="35719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Управляющая кнопка: сведения 18">
            <a:hlinkClick r:id="" action="ppaction://hlinkshowjump?jump=lastslide" highlightClick="1"/>
          </p:cNvPr>
          <p:cNvSpPr/>
          <p:nvPr/>
        </p:nvSpPr>
        <p:spPr>
          <a:xfrm>
            <a:off x="8572528" y="6429396"/>
            <a:ext cx="357190" cy="285752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851648" cy="7486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г. Ханты-Мансийск</a:t>
            </a:r>
            <a:endParaRPr lang="ru-RU" dirty="0"/>
          </a:p>
        </p:txBody>
      </p:sp>
      <p:pic>
        <p:nvPicPr>
          <p:cNvPr id="1026" name="Picture 2" descr="J:\край, в котИСПРАВЛЕННЫЙ\КРАЙ 21 декабря\к экскурсии\Khanti-mansiisk-1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764704"/>
            <a:ext cx="8785682" cy="5935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851648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Аэровокзал </a:t>
            </a:r>
            <a:endParaRPr lang="ru-RU" dirty="0"/>
          </a:p>
        </p:txBody>
      </p:sp>
      <p:pic>
        <p:nvPicPr>
          <p:cNvPr id="2050" name="Picture 2" descr="J:\край, в котИСПРАВЛЕННЫЙ\КРАЙ 21 декабря\к экскурсии\Khanti-mansiisk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12561"/>
            <a:ext cx="8604448" cy="5812783"/>
          </a:xfrm>
          <a:prstGeom prst="rect">
            <a:avLst/>
          </a:prstGeom>
          <a:noFill/>
        </p:spPr>
      </p:pic>
      <p:sp>
        <p:nvSpPr>
          <p:cNvPr id="19" name="Управляющая кнопка: сведения 18">
            <a:hlinkClick r:id="" action="ppaction://hlinkshowjump?jump=lastslide" highlightClick="1"/>
          </p:cNvPr>
          <p:cNvSpPr/>
          <p:nvPr/>
        </p:nvSpPr>
        <p:spPr>
          <a:xfrm>
            <a:off x="8572528" y="6429396"/>
            <a:ext cx="357190" cy="285752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Управляющая кнопка: сведения 18">
            <a:hlinkClick r:id="" action="ppaction://hlinkshowjump?jump=lastslide" highlightClick="1"/>
          </p:cNvPr>
          <p:cNvSpPr/>
          <p:nvPr/>
        </p:nvSpPr>
        <p:spPr>
          <a:xfrm>
            <a:off x="8572528" y="6429396"/>
            <a:ext cx="357190" cy="285752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J:\край, в котИСПРАВЛЕННЫЙ\КРАЙ 21 декабря\к экскурсии\Khanti-mansiisk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7552"/>
            <a:ext cx="9144000" cy="569976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Управляющая кнопка: сведения 18">
            <a:hlinkClick r:id="" action="ppaction://hlinkshowjump?jump=lastslide" highlightClick="1"/>
          </p:cNvPr>
          <p:cNvSpPr/>
          <p:nvPr/>
        </p:nvSpPr>
        <p:spPr>
          <a:xfrm>
            <a:off x="8572528" y="6429396"/>
            <a:ext cx="357190" cy="285752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J:\край, в котИСПРАВЛЕННЫЙ\КРАЙ 21 декабря\к экскурсии\гостиный дво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Управляющая кнопка: сведения 18">
            <a:hlinkClick r:id="" action="ppaction://hlinkshowjump?jump=lastslide" highlightClick="1"/>
          </p:cNvPr>
          <p:cNvSpPr/>
          <p:nvPr/>
        </p:nvSpPr>
        <p:spPr>
          <a:xfrm>
            <a:off x="8572528" y="6429396"/>
            <a:ext cx="357190" cy="285752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J:\край, в котИСПРАВЛЕННЫЙ\КРАЙ 21 декабря\к экскурсии\стелл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624"/>
            <a:ext cx="9144000" cy="618744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Управляющая кнопка: сведения 18">
            <a:hlinkClick r:id="" action="ppaction://hlinkshowjump?jump=lastslide" highlightClick="1"/>
          </p:cNvPr>
          <p:cNvSpPr/>
          <p:nvPr/>
        </p:nvSpPr>
        <p:spPr>
          <a:xfrm>
            <a:off x="8572528" y="6429396"/>
            <a:ext cx="357190" cy="285752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851648" cy="72008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Югорский государственный университет</a:t>
            </a:r>
            <a:endParaRPr lang="ru-RU" sz="3600" dirty="0"/>
          </a:p>
        </p:txBody>
      </p:sp>
      <p:pic>
        <p:nvPicPr>
          <p:cNvPr id="13314" name="Picture 2" descr="C:\Users\Елена\Desktop\фото югры\f_20243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96752"/>
            <a:ext cx="7268275" cy="545781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Управляющая кнопка: сведения 18">
            <a:hlinkClick r:id="" action="ppaction://hlinkshowjump?jump=lastslide" highlightClick="1"/>
          </p:cNvPr>
          <p:cNvSpPr/>
          <p:nvPr/>
        </p:nvSpPr>
        <p:spPr>
          <a:xfrm>
            <a:off x="8572528" y="6429396"/>
            <a:ext cx="357190" cy="285752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J:\край, в котИСПРАВЛЕННЫЙ\КРАЙ 21 декабря\к экскурсии\студгород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01472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1256</TotalTime>
  <Words>414</Words>
  <Application>Microsoft Office PowerPoint</Application>
  <PresentationFormat>Экран (4:3)</PresentationFormat>
  <Paragraphs>46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Поток</vt:lpstr>
      <vt:lpstr>Экскурсия по городу   Ханты-Мансийску</vt:lpstr>
      <vt:lpstr>Слайд 2</vt:lpstr>
      <vt:lpstr>г. Ханты-Мансийск</vt:lpstr>
      <vt:lpstr>Аэровокзал </vt:lpstr>
      <vt:lpstr>Слайд 5</vt:lpstr>
      <vt:lpstr>Слайд 6</vt:lpstr>
      <vt:lpstr>Слайд 7</vt:lpstr>
      <vt:lpstr>Югорский государственный университет</vt:lpstr>
      <vt:lpstr>Слайд 9</vt:lpstr>
      <vt:lpstr>Слайд 10</vt:lpstr>
      <vt:lpstr>Зуб мамонта</vt:lpstr>
      <vt:lpstr>Академия шахмат </vt:lpstr>
      <vt:lpstr>Слайд 13</vt:lpstr>
      <vt:lpstr>Речной вокзал</vt:lpstr>
      <vt:lpstr>Самарово</vt:lpstr>
      <vt:lpstr>Православный Храмовый комплекс "Во имя воскресения Христова" </vt:lpstr>
      <vt:lpstr>Слайд 17</vt:lpstr>
      <vt:lpstr>Парк ПОБЕДЫ</vt:lpstr>
      <vt:lpstr>Парк имени Лосева</vt:lpstr>
      <vt:lpstr>Фонтан-ротонда</vt:lpstr>
      <vt:lpstr>Фонтан «Фаберже»</vt:lpstr>
      <vt:lpstr>МАТЬ-ЮГРА Монумент «Бронзовый символ Югры»</vt:lpstr>
      <vt:lpstr>Центр искусств для одаренных детей Севера</vt:lpstr>
      <vt:lpstr>Холм "Самаровский останец" и скульптурная композиция "Мамонты"</vt:lpstr>
      <vt:lpstr>Слайд 25</vt:lpstr>
      <vt:lpstr>Слайд 26</vt:lpstr>
      <vt:lpstr>Слайд 27</vt:lpstr>
      <vt:lpstr>Ресурсы: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Елена</cp:lastModifiedBy>
  <cp:revision>86</cp:revision>
  <dcterms:modified xsi:type="dcterms:W3CDTF">2012-12-20T04:37:19Z</dcterms:modified>
</cp:coreProperties>
</file>