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80791-6089-4B83-A4BC-D16FECDA99B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9AD2C-1D00-4151-911B-4DBAEDA32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5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1877A22-B18E-4331-BCF2-ADB6B47AE38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124674A-92B1-42B5-BAEA-9E57B5DD125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7406640" cy="16162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Итоговое занятие </a:t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«Иллюстрация к «Русской сказке «Теремок»</a:t>
            </a:r>
            <a:endParaRPr lang="ru-RU" sz="36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924944"/>
            <a:ext cx="6182504" cy="2880320"/>
          </a:xfrm>
        </p:spPr>
        <p:txBody>
          <a:bodyPr/>
          <a:lstStyle/>
          <a:p>
            <a:pPr algn="r"/>
            <a:r>
              <a:rPr lang="ru-RU" b="1" dirty="0" smtClean="0"/>
              <a:t>Курс «Изобразительное искусство»</a:t>
            </a:r>
          </a:p>
          <a:p>
            <a:pPr algn="r"/>
            <a:r>
              <a:rPr lang="ru-RU" b="1" dirty="0"/>
              <a:t>к</a:t>
            </a:r>
            <a:r>
              <a:rPr lang="ru-RU" b="1" dirty="0" smtClean="0"/>
              <a:t>ружок «Волшебная кисточка»</a:t>
            </a:r>
          </a:p>
          <a:p>
            <a:pPr algn="r"/>
            <a:r>
              <a:rPr lang="ru-RU" b="1" dirty="0" smtClean="0"/>
              <a:t>МОУ ДЮЦ г. Волгограда</a:t>
            </a:r>
          </a:p>
          <a:p>
            <a:pPr algn="r"/>
            <a:r>
              <a:rPr lang="ru-RU" b="1" dirty="0"/>
              <a:t>р</a:t>
            </a:r>
            <a:r>
              <a:rPr lang="ru-RU" b="1" dirty="0" smtClean="0"/>
              <a:t>азработала</a:t>
            </a:r>
          </a:p>
          <a:p>
            <a:pPr algn="r"/>
            <a:r>
              <a:rPr lang="ru-RU" b="1" dirty="0"/>
              <a:t>п</a:t>
            </a:r>
            <a:r>
              <a:rPr lang="ru-RU" b="1" dirty="0" smtClean="0"/>
              <a:t>едагог дополнительного образования</a:t>
            </a:r>
          </a:p>
          <a:p>
            <a:pPr algn="r"/>
            <a:r>
              <a:rPr lang="ru-RU" b="1" dirty="0" smtClean="0"/>
              <a:t>Широбакина Елена </a:t>
            </a:r>
            <a:r>
              <a:rPr lang="ru-RU" b="1" dirty="0"/>
              <a:t>О</a:t>
            </a:r>
            <a:r>
              <a:rPr lang="ru-RU" b="1" dirty="0" smtClean="0"/>
              <a:t>леговна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7193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6984776" cy="216024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Выполнить иллюстрацию к сказке «Теремок» в технике аппликация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используя простые геометрические  фигуры для создания более сложных форм изображения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(персонажей из сюжета сказки).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3048211"/>
            <a:ext cx="4128459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510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626" y="260648"/>
            <a:ext cx="6698766" cy="92243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Геометрические фигуры на основе которых создаются образы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412776"/>
            <a:ext cx="1584176" cy="93610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857400" y="3573016"/>
            <a:ext cx="1706488" cy="1165315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18556" y="2507287"/>
            <a:ext cx="1706488" cy="9144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055422" y="4941168"/>
            <a:ext cx="1310444" cy="129614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47325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592709"/>
            <a:ext cx="1712751" cy="1284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22" y="4285205"/>
            <a:ext cx="1194050" cy="159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71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807" y="476672"/>
            <a:ext cx="6664784" cy="9224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Образы «Мышка» и «Ёлочка»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7"/>
            <a:ext cx="2932862" cy="4248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015346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402016" cy="85042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Образы «Дерево» и «Медведь»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1191"/>
            <a:ext cx="2808312" cy="40851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00704"/>
            <a:ext cx="2801616" cy="404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16779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Образы «Петушок» и «Ёжик»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3724133" cy="26642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03" y="3501008"/>
            <a:ext cx="3376419" cy="267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Образы «Лисичка» и «Теремок»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59" y="2204864"/>
            <a:ext cx="2424923" cy="32156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89" y="2204864"/>
            <a:ext cx="4419465" cy="3215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2880320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249" y="908720"/>
            <a:ext cx="3672408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3284984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Составление </a:t>
            </a:r>
          </a:p>
          <a:p>
            <a:r>
              <a:rPr lang="ru-RU" sz="2800" b="1" dirty="0" smtClean="0"/>
              <a:t>композиции «Иллюстрация </a:t>
            </a:r>
          </a:p>
          <a:p>
            <a:r>
              <a:rPr lang="ru-RU" sz="2800" b="1" dirty="0" smtClean="0"/>
              <a:t>к сказке «Теремок»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2239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72</TotalTime>
  <Words>95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Итоговое занятие  «Иллюстрация к «Русской сказке «Теремок»</vt:lpstr>
      <vt:lpstr>Цель: Выполнить иллюстрацию к сказке «Теремок» в технике аппликация, используя простые геометрические  фигуры для создания более сложных форм изображения   (персонажей из сюжета сказки).</vt:lpstr>
      <vt:lpstr>Геометрические фигуры на основе которых создаются образы</vt:lpstr>
      <vt:lpstr>Образы «Мышка» и «Ёлочка»</vt:lpstr>
      <vt:lpstr>Образы «Дерево» и «Медведь»</vt:lpstr>
      <vt:lpstr>Образы «Петушок» и «Ёжик»</vt:lpstr>
      <vt:lpstr>Образы «Лисичка» и «Теремок»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8</cp:revision>
  <dcterms:created xsi:type="dcterms:W3CDTF">2013-01-29T21:25:16Z</dcterms:created>
  <dcterms:modified xsi:type="dcterms:W3CDTF">2013-01-31T12:59:09Z</dcterms:modified>
</cp:coreProperties>
</file>