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3" r:id="rId2"/>
    <p:sldId id="257" r:id="rId3"/>
    <p:sldId id="256" r:id="rId4"/>
    <p:sldId id="258" r:id="rId5"/>
    <p:sldId id="266" r:id="rId6"/>
    <p:sldId id="260" r:id="rId7"/>
    <p:sldId id="261" r:id="rId8"/>
    <p:sldId id="259" r:id="rId9"/>
    <p:sldId id="262" r:id="rId10"/>
    <p:sldId id="264" r:id="rId11"/>
    <p:sldId id="267" r:id="rId12"/>
    <p:sldId id="268" r:id="rId13"/>
    <p:sldId id="265" r:id="rId14"/>
    <p:sldId id="269" r:id="rId1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70" d="100"/>
          <a:sy n="70" d="100"/>
        </p:scale>
        <p:origin x="-516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29.01.2013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29.01.2013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29.01.2013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29.01.2013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29.01.2013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29.01.2013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29.01.2013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29.01.2013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03648" y="1196752"/>
            <a:ext cx="6288068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80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Фотография</a:t>
            </a:r>
            <a:endParaRPr lang="ru-RU" sz="80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051720" y="4077072"/>
            <a:ext cx="4834465" cy="230832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2400" b="1" cap="all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Цуцура</a:t>
            </a:r>
            <a:r>
              <a:rPr lang="ru-RU" sz="24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ru-RU" sz="2400" b="1" cap="all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валентина</a:t>
            </a:r>
            <a:r>
              <a:rPr lang="ru-RU" sz="24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ru-RU" sz="2400" b="1" cap="all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викторовна</a:t>
            </a:r>
            <a:endParaRPr lang="ru-RU" sz="2400" b="1" cap="all" dirty="0" smtClean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  <a:p>
            <a:pPr algn="ctr"/>
            <a:endParaRPr lang="ru-RU" sz="2400" b="1" cap="all" spc="0" dirty="0" smtClean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  <a:p>
            <a:pPr algn="ctr"/>
            <a:r>
              <a:rPr lang="ru-RU" sz="24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МОБУ СОШ с. Томское</a:t>
            </a:r>
          </a:p>
          <a:p>
            <a:pPr algn="ctr"/>
            <a:endParaRPr lang="ru-RU" sz="2400" b="1" cap="all" spc="0" dirty="0" smtClean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  <a:p>
            <a:pPr algn="ctr"/>
            <a:endParaRPr lang="ru-RU" sz="2400" b="1" cap="all" dirty="0" smtClean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  <a:p>
            <a:pPr algn="ctr"/>
            <a:r>
              <a:rPr lang="ru-RU" sz="24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2012-2013 у. г.</a:t>
            </a:r>
            <a:endParaRPr lang="ru-RU" sz="24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276872"/>
            <a:ext cx="3528392" cy="86636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/>
              <a:t>Фотоаппарат </a:t>
            </a:r>
            <a:endParaRPr lang="ru-RU" b="1" dirty="0"/>
          </a:p>
        </p:txBody>
      </p:sp>
      <p:pic>
        <p:nvPicPr>
          <p:cNvPr id="1026" name="Picture 2" descr="E:\Мои документы\школа\открытый урок, 2013\DSC02944.JPG"/>
          <p:cNvPicPr>
            <a:picLocks noChangeAspect="1" noChangeArrowheads="1"/>
          </p:cNvPicPr>
          <p:nvPr/>
        </p:nvPicPr>
        <p:blipFill>
          <a:blip r:embed="rId2" cstate="print">
            <a:lum bright="20000"/>
          </a:blip>
          <a:srcRect/>
          <a:stretch>
            <a:fillRect/>
          </a:stretch>
        </p:blipFill>
        <p:spPr bwMode="auto">
          <a:xfrm>
            <a:off x="4067944" y="476672"/>
            <a:ext cx="4811342" cy="612068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Схема получения фотографии</a:t>
            </a:r>
            <a:endParaRPr lang="ru-RU" b="1" dirty="0"/>
          </a:p>
        </p:txBody>
      </p:sp>
      <p:sp>
        <p:nvSpPr>
          <p:cNvPr id="3" name="TextBox 2"/>
          <p:cNvSpPr txBox="1"/>
          <p:nvPr/>
        </p:nvSpPr>
        <p:spPr>
          <a:xfrm>
            <a:off x="428596" y="2285992"/>
            <a:ext cx="1571636" cy="46166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</a:rPr>
              <a:t>Съёмка </a:t>
            </a:r>
            <a:endParaRPr lang="ru-RU" sz="2400" dirty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28596" y="4500570"/>
            <a:ext cx="3569567" cy="83099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ru-RU" sz="2400" dirty="0" smtClean="0">
                <a:ln>
                  <a:solidFill>
                    <a:sysClr val="windowText" lastClr="000000"/>
                  </a:solidFill>
                </a:ln>
              </a:rPr>
              <a:t>Обработка</a:t>
            </a:r>
            <a:r>
              <a:rPr lang="ru-RU" sz="2400" dirty="0" smtClean="0"/>
              <a:t> </a:t>
            </a:r>
            <a:r>
              <a:rPr lang="ru-RU" sz="2400" dirty="0" smtClean="0">
                <a:ln>
                  <a:solidFill>
                    <a:sysClr val="windowText" lastClr="000000"/>
                  </a:solidFill>
                </a:ln>
              </a:rPr>
              <a:t>фотопленки </a:t>
            </a:r>
          </a:p>
          <a:p>
            <a:r>
              <a:rPr lang="ru-RU" sz="2400" dirty="0" smtClean="0">
                <a:ln>
                  <a:solidFill>
                    <a:sysClr val="windowText" lastClr="000000"/>
                  </a:solidFill>
                </a:ln>
              </a:rPr>
              <a:t>(проявитель, фиксаж)</a:t>
            </a:r>
            <a:endParaRPr lang="ru-RU" sz="2400" dirty="0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929058" y="2214554"/>
            <a:ext cx="1272528" cy="46166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ru-RU" sz="2400" dirty="0" smtClean="0">
                <a:ln>
                  <a:solidFill>
                    <a:sysClr val="windowText" lastClr="000000"/>
                  </a:solidFill>
                </a:ln>
              </a:rPr>
              <a:t>негатив</a:t>
            </a:r>
            <a:endParaRPr lang="ru-RU" sz="2400" dirty="0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857752" y="4643446"/>
            <a:ext cx="3476401" cy="83099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ru-RU" sz="2400" dirty="0" smtClean="0">
                <a:ln>
                  <a:solidFill>
                    <a:sysClr val="windowText" lastClr="000000"/>
                  </a:solidFill>
                </a:ln>
              </a:rPr>
              <a:t>Печатание фотографии</a:t>
            </a:r>
          </a:p>
          <a:p>
            <a:r>
              <a:rPr lang="ru-RU" sz="2400" dirty="0" smtClean="0">
                <a:ln>
                  <a:solidFill>
                    <a:sysClr val="windowText" lastClr="000000"/>
                  </a:solidFill>
                </a:ln>
              </a:rPr>
              <a:t>фотоувеличитель</a:t>
            </a:r>
            <a:endParaRPr lang="ru-RU" sz="2400" dirty="0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786578" y="2143116"/>
            <a:ext cx="2115707" cy="83099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ru-RU" sz="2400" dirty="0" smtClean="0">
                <a:ln>
                  <a:solidFill>
                    <a:sysClr val="windowText" lastClr="000000"/>
                  </a:solidFill>
                </a:ln>
              </a:rPr>
              <a:t>Позитив</a:t>
            </a:r>
          </a:p>
          <a:p>
            <a:r>
              <a:rPr lang="ru-RU" sz="2400" dirty="0" smtClean="0">
                <a:ln>
                  <a:solidFill>
                    <a:sysClr val="windowText" lastClr="000000"/>
                  </a:solidFill>
                </a:ln>
              </a:rPr>
              <a:t>(фотография</a:t>
            </a:r>
            <a:r>
              <a:rPr lang="ru-RU" sz="2400" dirty="0" smtClean="0"/>
              <a:t>)</a:t>
            </a:r>
            <a:endParaRPr lang="ru-RU" sz="2400" dirty="0"/>
          </a:p>
        </p:txBody>
      </p:sp>
      <p:sp>
        <p:nvSpPr>
          <p:cNvPr id="8" name="Стрелка вниз 7"/>
          <p:cNvSpPr/>
          <p:nvPr/>
        </p:nvSpPr>
        <p:spPr>
          <a:xfrm rot="20592805">
            <a:off x="981779" y="2968475"/>
            <a:ext cx="484632" cy="142876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трелка вниз 8"/>
          <p:cNvSpPr/>
          <p:nvPr/>
        </p:nvSpPr>
        <p:spPr>
          <a:xfrm rot="20592805">
            <a:off x="5125182" y="2968475"/>
            <a:ext cx="484632" cy="142876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трелка вниз 9"/>
          <p:cNvSpPr/>
          <p:nvPr/>
        </p:nvSpPr>
        <p:spPr>
          <a:xfrm rot="12891696">
            <a:off x="3222338" y="3010673"/>
            <a:ext cx="484632" cy="142876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трелка вниз 10"/>
          <p:cNvSpPr/>
          <p:nvPr/>
        </p:nvSpPr>
        <p:spPr>
          <a:xfrm rot="12891696">
            <a:off x="6937113" y="2939235"/>
            <a:ext cx="484632" cy="142876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4348" y="428604"/>
            <a:ext cx="2614602" cy="1143000"/>
          </a:xfrm>
        </p:spPr>
        <p:txBody>
          <a:bodyPr/>
          <a:lstStyle/>
          <a:p>
            <a:r>
              <a:rPr lang="ru-RU" b="1" dirty="0" smtClean="0"/>
              <a:t>Негатив </a:t>
            </a:r>
            <a:endParaRPr lang="ru-RU" b="1" dirty="0"/>
          </a:p>
        </p:txBody>
      </p:sp>
      <p:pic>
        <p:nvPicPr>
          <p:cNvPr id="2050" name="Picture 2" descr="C:\Documents and Settings\Школа\Мои документы\Мои результаты сканировани\2013-01 (янв)\сканирование003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1573351"/>
            <a:ext cx="3643306" cy="5284649"/>
          </a:xfrm>
          <a:prstGeom prst="rect">
            <a:avLst/>
          </a:prstGeom>
          <a:noFill/>
        </p:spPr>
      </p:pic>
      <p:pic>
        <p:nvPicPr>
          <p:cNvPr id="2051" name="Picture 3" descr="C:\Documents and Settings\Школа\Мои документы\Мои результаты сканировани\2013-01 (янв)\сканирование003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57752" y="1653837"/>
            <a:ext cx="3571900" cy="5204163"/>
          </a:xfrm>
          <a:prstGeom prst="rect">
            <a:avLst/>
          </a:prstGeom>
          <a:noFill/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5429256" y="500042"/>
            <a:ext cx="2614602" cy="1143000"/>
          </a:xfrm>
          <a:prstGeom prst="rect">
            <a:avLst/>
          </a:prstGeom>
        </p:spPr>
        <p:txBody>
          <a:bodyPr vert="horz" lIns="0" tIns="45720" rIns="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Позитив </a:t>
            </a:r>
            <a:endParaRPr kumimoji="0" lang="ru-RU" sz="5000" b="1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500042"/>
            <a:ext cx="4043362" cy="1081838"/>
          </a:xfrm>
        </p:spPr>
        <p:txBody>
          <a:bodyPr>
            <a:noAutofit/>
          </a:bodyPr>
          <a:lstStyle/>
          <a:p>
            <a:r>
              <a:rPr lang="ru-RU" sz="4000" b="1" dirty="0" smtClean="0"/>
              <a:t>Фотоувеличитель</a:t>
            </a:r>
            <a:r>
              <a:rPr lang="ru-RU" sz="4000" dirty="0" smtClean="0"/>
              <a:t> </a:t>
            </a:r>
            <a:endParaRPr lang="ru-RU" sz="4000" dirty="0"/>
          </a:p>
        </p:txBody>
      </p:sp>
      <p:sp>
        <p:nvSpPr>
          <p:cNvPr id="25" name="Содержимое 24"/>
          <p:cNvSpPr>
            <a:spLocks noGrp="1"/>
          </p:cNvSpPr>
          <p:nvPr>
            <p:ph sz="half" idx="1"/>
          </p:nvPr>
        </p:nvSpPr>
        <p:spPr>
          <a:xfrm>
            <a:off x="0" y="2428868"/>
            <a:ext cx="4038600" cy="3571900"/>
          </a:xfrm>
        </p:spPr>
        <p:txBody>
          <a:bodyPr/>
          <a:lstStyle/>
          <a:p>
            <a:r>
              <a:rPr lang="ru-RU" dirty="0" smtClean="0"/>
              <a:t>1. лампа</a:t>
            </a:r>
          </a:p>
          <a:p>
            <a:r>
              <a:rPr lang="ru-RU" dirty="0" smtClean="0"/>
              <a:t>2. конденсор</a:t>
            </a:r>
          </a:p>
          <a:p>
            <a:r>
              <a:rPr lang="ru-RU" dirty="0" smtClean="0"/>
              <a:t>3. рамка с негативом</a:t>
            </a:r>
          </a:p>
          <a:p>
            <a:r>
              <a:rPr lang="ru-RU" dirty="0" smtClean="0"/>
              <a:t>4. объектив</a:t>
            </a:r>
          </a:p>
          <a:p>
            <a:r>
              <a:rPr lang="ru-RU" dirty="0" smtClean="0"/>
              <a:t>5. красное стекло</a:t>
            </a:r>
          </a:p>
          <a:p>
            <a:r>
              <a:rPr lang="ru-RU" dirty="0" smtClean="0"/>
              <a:t>6. фотобумага</a:t>
            </a:r>
            <a:endParaRPr lang="ru-RU" dirty="0"/>
          </a:p>
        </p:txBody>
      </p:sp>
      <p:sp>
        <p:nvSpPr>
          <p:cNvPr id="26" name="Содержимое 2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E:\Мои документы\школа\открытый урок, 2013\DSC02945.JPG"/>
          <p:cNvPicPr>
            <a:picLocks noChangeAspect="1" noChangeArrowheads="1"/>
          </p:cNvPicPr>
          <p:nvPr/>
        </p:nvPicPr>
        <p:blipFill>
          <a:blip r:embed="rId2" cstate="print">
            <a:lum bright="30000"/>
          </a:blip>
          <a:srcRect/>
          <a:stretch>
            <a:fillRect/>
          </a:stretch>
        </p:blipFill>
        <p:spPr bwMode="auto">
          <a:xfrm>
            <a:off x="4572000" y="548680"/>
            <a:ext cx="4397524" cy="592508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cxnSp>
        <p:nvCxnSpPr>
          <p:cNvPr id="5" name="Прямая со стрелкой 4"/>
          <p:cNvCxnSpPr/>
          <p:nvPr/>
        </p:nvCxnSpPr>
        <p:spPr>
          <a:xfrm>
            <a:off x="4071934" y="2357430"/>
            <a:ext cx="3740426" cy="27948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 стрелкой 6"/>
          <p:cNvCxnSpPr/>
          <p:nvPr/>
        </p:nvCxnSpPr>
        <p:spPr>
          <a:xfrm>
            <a:off x="4143372" y="3643314"/>
            <a:ext cx="4029028" cy="14572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 стрелкой 8"/>
          <p:cNvCxnSpPr/>
          <p:nvPr/>
        </p:nvCxnSpPr>
        <p:spPr>
          <a:xfrm flipV="1">
            <a:off x="4071934" y="4293096"/>
            <a:ext cx="3812434" cy="6459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 стрелкой 10"/>
          <p:cNvCxnSpPr/>
          <p:nvPr/>
        </p:nvCxnSpPr>
        <p:spPr>
          <a:xfrm>
            <a:off x="4000496" y="5429264"/>
            <a:ext cx="3883872" cy="59202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/>
          <p:nvPr/>
        </p:nvCxnSpPr>
        <p:spPr>
          <a:xfrm>
            <a:off x="4071934" y="1785926"/>
            <a:ext cx="3956450" cy="5889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/>
          <p:nvPr/>
        </p:nvCxnSpPr>
        <p:spPr>
          <a:xfrm>
            <a:off x="4143372" y="3071810"/>
            <a:ext cx="3596980" cy="6915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3786182" y="1643050"/>
            <a:ext cx="3276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1</a:t>
            </a:r>
            <a:endParaRPr lang="ru-RU" dirty="0"/>
          </a:p>
        </p:txBody>
      </p:sp>
      <p:sp>
        <p:nvSpPr>
          <p:cNvPr id="20" name="TextBox 19"/>
          <p:cNvSpPr txBox="1"/>
          <p:nvPr/>
        </p:nvSpPr>
        <p:spPr>
          <a:xfrm>
            <a:off x="3714744" y="2214554"/>
            <a:ext cx="2857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2</a:t>
            </a:r>
            <a:endParaRPr lang="ru-RU" dirty="0"/>
          </a:p>
        </p:txBody>
      </p:sp>
      <p:sp>
        <p:nvSpPr>
          <p:cNvPr id="21" name="TextBox 20"/>
          <p:cNvSpPr txBox="1"/>
          <p:nvPr/>
        </p:nvSpPr>
        <p:spPr>
          <a:xfrm>
            <a:off x="3786182" y="2857496"/>
            <a:ext cx="2857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3</a:t>
            </a:r>
            <a:endParaRPr lang="ru-RU" dirty="0"/>
          </a:p>
        </p:txBody>
      </p:sp>
      <p:sp>
        <p:nvSpPr>
          <p:cNvPr id="22" name="TextBox 21"/>
          <p:cNvSpPr txBox="1"/>
          <p:nvPr/>
        </p:nvSpPr>
        <p:spPr>
          <a:xfrm>
            <a:off x="3786182" y="3500438"/>
            <a:ext cx="3571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4</a:t>
            </a:r>
            <a:endParaRPr lang="ru-RU" dirty="0"/>
          </a:p>
        </p:txBody>
      </p:sp>
      <p:sp>
        <p:nvSpPr>
          <p:cNvPr id="23" name="TextBox 22"/>
          <p:cNvSpPr txBox="1"/>
          <p:nvPr/>
        </p:nvSpPr>
        <p:spPr>
          <a:xfrm>
            <a:off x="3714744" y="4214818"/>
            <a:ext cx="2857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5</a:t>
            </a:r>
            <a:endParaRPr lang="ru-RU" dirty="0"/>
          </a:p>
        </p:txBody>
      </p:sp>
      <p:sp>
        <p:nvSpPr>
          <p:cNvPr id="24" name="TextBox 23"/>
          <p:cNvSpPr txBox="1"/>
          <p:nvPr/>
        </p:nvSpPr>
        <p:spPr>
          <a:xfrm>
            <a:off x="3643306" y="5214950"/>
            <a:ext cx="2857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6</a:t>
            </a:r>
            <a:endParaRPr lang="ru-RU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Итоги урока</a:t>
            </a:r>
            <a:endParaRPr lang="ru-RU" dirty="0"/>
          </a:p>
        </p:txBody>
      </p:sp>
      <p:sp>
        <p:nvSpPr>
          <p:cNvPr id="7" name="Текст 6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4000" dirty="0" smtClean="0"/>
              <a:t>Домашнее задание : § 36, № 145</a:t>
            </a:r>
            <a:endParaRPr lang="ru-RU" sz="40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780696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/>
              <a:t>Камера-обскура</a:t>
            </a:r>
            <a:endParaRPr lang="ru-RU" b="1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0800000">
            <a:off x="1763688" y="1628800"/>
            <a:ext cx="5857884" cy="4995316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620688"/>
            <a:ext cx="8305800" cy="648072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/>
              <a:t>мегаскоп</a:t>
            </a:r>
            <a:endParaRPr lang="ru-RU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1340768"/>
            <a:ext cx="7660240" cy="512922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0"/>
            <a:ext cx="8305800" cy="141504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/>
              <a:t>Камера-обскура</a:t>
            </a:r>
            <a:br>
              <a:rPr lang="ru-RU" b="1" dirty="0" smtClean="0"/>
            </a:br>
            <a:r>
              <a:rPr lang="ru-RU" b="1" dirty="0" smtClean="0"/>
              <a:t>40-е годы </a:t>
            </a:r>
            <a:r>
              <a:rPr lang="en-US" b="1" dirty="0" smtClean="0"/>
              <a:t>XIX</a:t>
            </a:r>
            <a:r>
              <a:rPr lang="ru-RU" b="1" dirty="0" smtClean="0"/>
              <a:t> века</a:t>
            </a:r>
            <a:endParaRPr lang="ru-RU" b="1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 l="10230" t="6512" r="7928" b="10245"/>
          <a:stretch>
            <a:fillRect/>
          </a:stretch>
        </p:blipFill>
        <p:spPr bwMode="auto">
          <a:xfrm>
            <a:off x="2411760" y="1628800"/>
            <a:ext cx="4786346" cy="4861133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 t="1661" r="3437" b="10326"/>
          <a:stretch>
            <a:fillRect/>
          </a:stretch>
        </p:blipFill>
        <p:spPr bwMode="auto">
          <a:xfrm>
            <a:off x="714348" y="214290"/>
            <a:ext cx="3429024" cy="4782586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print"/>
          <a:srcRect t="5964" r="11724" b="14379"/>
          <a:stretch>
            <a:fillRect/>
          </a:stretch>
        </p:blipFill>
        <p:spPr bwMode="auto">
          <a:xfrm>
            <a:off x="4929190" y="214290"/>
            <a:ext cx="3500462" cy="4675119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</p:spPr>
      </p:pic>
      <p:sp>
        <p:nvSpPr>
          <p:cNvPr id="8" name="TextBox 7"/>
          <p:cNvSpPr txBox="1"/>
          <p:nvPr/>
        </p:nvSpPr>
        <p:spPr>
          <a:xfrm>
            <a:off x="428596" y="5143512"/>
            <a:ext cx="392909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err="1" smtClean="0"/>
              <a:t>Жозеф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Нисефор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Ньепс</a:t>
            </a:r>
            <a:endParaRPr lang="ru-RU" sz="2800" b="1" dirty="0" smtClean="0"/>
          </a:p>
          <a:p>
            <a:pPr algn="ctr"/>
            <a:r>
              <a:rPr lang="ru-RU" sz="2800" b="1" dirty="0" smtClean="0"/>
              <a:t>(1765-1833)</a:t>
            </a:r>
            <a:endParaRPr lang="ru-RU" sz="28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6000760" y="5143512"/>
            <a:ext cx="196694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/>
              <a:t>Луи </a:t>
            </a:r>
            <a:r>
              <a:rPr lang="ru-RU" sz="2800" b="1" dirty="0" err="1" smtClean="0"/>
              <a:t>Дагер</a:t>
            </a:r>
            <a:endParaRPr lang="ru-RU" sz="2800" b="1" dirty="0" smtClean="0"/>
          </a:p>
          <a:p>
            <a:r>
              <a:rPr lang="ru-RU" sz="2800" b="1" dirty="0" smtClean="0"/>
              <a:t>(1787-1851)</a:t>
            </a:r>
            <a:endParaRPr lang="ru-RU" sz="2800" b="1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1071546"/>
            <a:ext cx="8305800" cy="63668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/>
              <a:t>Первая фотография Н. </a:t>
            </a:r>
            <a:r>
              <a:rPr lang="ru-RU" b="1" dirty="0" err="1" smtClean="0"/>
              <a:t>Ньепса</a:t>
            </a: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sz="2800" b="1" dirty="0" smtClean="0"/>
              <a:t>примерно 1822 год</a:t>
            </a:r>
            <a:endParaRPr lang="ru-RU" b="1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 l="1651" t="1524" r="3851" b="5666"/>
          <a:stretch>
            <a:fillRect/>
          </a:stretch>
        </p:blipFill>
        <p:spPr bwMode="auto">
          <a:xfrm rot="10800000">
            <a:off x="1571604" y="1785926"/>
            <a:ext cx="6480720" cy="4896544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692696"/>
            <a:ext cx="8305800" cy="722344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/>
              <a:t>Фотография </a:t>
            </a:r>
            <a:r>
              <a:rPr lang="ru-RU" b="1" dirty="0" err="1" smtClean="0"/>
              <a:t>Дагера</a:t>
            </a: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sz="3600" b="1" dirty="0" smtClean="0"/>
              <a:t>1839 год</a:t>
            </a:r>
            <a:endParaRPr lang="ru-RU" sz="3600" b="1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 t="1897" r="1734" b="2548"/>
          <a:stretch>
            <a:fillRect/>
          </a:stretch>
        </p:blipFill>
        <p:spPr bwMode="auto">
          <a:xfrm rot="10800000">
            <a:off x="1547664" y="1628799"/>
            <a:ext cx="6739080" cy="4824536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476672"/>
            <a:ext cx="8305800" cy="938368"/>
          </a:xfrm>
        </p:spPr>
        <p:txBody>
          <a:bodyPr/>
          <a:lstStyle/>
          <a:p>
            <a:pPr algn="ctr"/>
            <a:r>
              <a:rPr lang="ru-RU" b="1" dirty="0" smtClean="0"/>
              <a:t>Основатели фотографии</a:t>
            </a:r>
            <a:endParaRPr lang="ru-RU" b="1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 t="1661" r="3437" b="10326"/>
          <a:stretch>
            <a:fillRect/>
          </a:stretch>
        </p:blipFill>
        <p:spPr bwMode="auto">
          <a:xfrm>
            <a:off x="179512" y="1556792"/>
            <a:ext cx="2736304" cy="3816424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 t="5964" r="11724" b="14379"/>
          <a:stretch>
            <a:fillRect/>
          </a:stretch>
        </p:blipFill>
        <p:spPr bwMode="auto">
          <a:xfrm>
            <a:off x="3131840" y="1556792"/>
            <a:ext cx="2857520" cy="3816424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/>
          <a:srcRect r="5445" b="11161"/>
          <a:stretch>
            <a:fillRect/>
          </a:stretch>
        </p:blipFill>
        <p:spPr bwMode="auto">
          <a:xfrm>
            <a:off x="6228184" y="1556792"/>
            <a:ext cx="2304256" cy="3744416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755576" y="5517232"/>
            <a:ext cx="12815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Н. </a:t>
            </a:r>
            <a:r>
              <a:rPr lang="ru-RU" b="1" dirty="0" err="1" smtClean="0"/>
              <a:t>Ньепс</a:t>
            </a:r>
            <a:endParaRPr lang="ru-RU" b="1" dirty="0" smtClean="0"/>
          </a:p>
          <a:p>
            <a:r>
              <a:rPr lang="ru-RU" b="1" dirty="0" smtClean="0"/>
              <a:t>(1765-1833)</a:t>
            </a:r>
            <a:endParaRPr lang="ru-RU" b="1" dirty="0"/>
          </a:p>
        </p:txBody>
      </p:sp>
      <p:sp>
        <p:nvSpPr>
          <p:cNvPr id="7" name="TextBox 6"/>
          <p:cNvSpPr txBox="1"/>
          <p:nvPr/>
        </p:nvSpPr>
        <p:spPr>
          <a:xfrm>
            <a:off x="3923928" y="5589240"/>
            <a:ext cx="12658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Л. </a:t>
            </a:r>
            <a:r>
              <a:rPr lang="ru-RU" b="1" dirty="0" err="1" smtClean="0"/>
              <a:t>Дагер</a:t>
            </a:r>
            <a:endParaRPr lang="ru-RU" b="1" dirty="0" smtClean="0"/>
          </a:p>
          <a:p>
            <a:r>
              <a:rPr lang="ru-RU" b="1" dirty="0" smtClean="0"/>
              <a:t>(1787-1851)</a:t>
            </a:r>
            <a:endParaRPr lang="ru-RU" b="1" dirty="0"/>
          </a:p>
        </p:txBody>
      </p:sp>
      <p:sp>
        <p:nvSpPr>
          <p:cNvPr id="9" name="TextBox 8"/>
          <p:cNvSpPr txBox="1"/>
          <p:nvPr/>
        </p:nvSpPr>
        <p:spPr>
          <a:xfrm>
            <a:off x="7092280" y="5589240"/>
            <a:ext cx="13563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В. </a:t>
            </a:r>
            <a:r>
              <a:rPr lang="ru-RU" b="1" dirty="0" err="1" smtClean="0"/>
              <a:t>Тальбот</a:t>
            </a:r>
            <a:endParaRPr lang="ru-RU" b="1" dirty="0" smtClean="0"/>
          </a:p>
          <a:p>
            <a:r>
              <a:rPr lang="ru-RU" b="1" dirty="0" smtClean="0"/>
              <a:t>(1800-1877)</a:t>
            </a:r>
            <a:endParaRPr lang="ru-RU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1071546"/>
            <a:ext cx="2500330" cy="1061294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/>
              <a:t>Фотокамера </a:t>
            </a:r>
            <a:r>
              <a:rPr lang="ru-RU" sz="3200" b="1" dirty="0" err="1" smtClean="0"/>
              <a:t>Ньепса</a:t>
            </a:r>
            <a:endParaRPr lang="ru-RU" sz="3200" b="1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0800000">
            <a:off x="0" y="2714620"/>
            <a:ext cx="3000364" cy="26858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6" name="Picture 2" descr="C:\Documents and Settings\Школа\Мои документы\Мои результаты сканировани\2013-01 (янв)\сканирование002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43240" y="642918"/>
            <a:ext cx="2925763" cy="3776663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1027" name="Picture 3" descr="C:\Documents and Settings\Школа\Мои документы\Мои результаты сканировани\2013-01 (янв)\сканирование0028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643702" y="3571876"/>
            <a:ext cx="2224254" cy="2071702"/>
          </a:xfrm>
          <a:prstGeom prst="rect">
            <a:avLst/>
          </a:prstGeom>
          <a:noFill/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3286116" y="4714884"/>
            <a:ext cx="2500330" cy="1928826"/>
          </a:xfrm>
          <a:prstGeom prst="rect">
            <a:avLst/>
          </a:prstGeom>
        </p:spPr>
        <p:txBody>
          <a:bodyPr vert="horz" lIns="0" tIns="45720" rIns="0" bIns="0" anchor="b">
            <a:normAutofit lnSpcReduction="10000"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Большая павильонная фотокамера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200" b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1865 год</a:t>
            </a: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6286512" y="1357298"/>
            <a:ext cx="2500330" cy="1061294"/>
          </a:xfrm>
          <a:prstGeom prst="rect">
            <a:avLst/>
          </a:prstGeom>
        </p:spPr>
        <p:txBody>
          <a:bodyPr vert="horz" lIns="0" tIns="45720" rIns="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Зеркальная фотокамера</a:t>
            </a: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411</TotalTime>
  <Words>124</Words>
  <Application>Microsoft Office PowerPoint</Application>
  <PresentationFormat>Экран (4:3)</PresentationFormat>
  <Paragraphs>54</Paragraphs>
  <Slides>14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Поток</vt:lpstr>
      <vt:lpstr>Слайд 1</vt:lpstr>
      <vt:lpstr>Камера-обскура</vt:lpstr>
      <vt:lpstr>мегаскоп</vt:lpstr>
      <vt:lpstr>Камера-обскура 40-е годы XIX века</vt:lpstr>
      <vt:lpstr>Слайд 5</vt:lpstr>
      <vt:lpstr>Первая фотография Н. Ньепса примерно 1822 год</vt:lpstr>
      <vt:lpstr>Фотография Дагера 1839 год</vt:lpstr>
      <vt:lpstr>Основатели фотографии</vt:lpstr>
      <vt:lpstr>Фотокамера Ньепса</vt:lpstr>
      <vt:lpstr>Фотоаппарат </vt:lpstr>
      <vt:lpstr>Схема получения фотографии</vt:lpstr>
      <vt:lpstr>Негатив </vt:lpstr>
      <vt:lpstr>Фотоувеличитель </vt:lpstr>
      <vt:lpstr>Итоги урока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мегаскоп</dc:title>
  <cp:lastModifiedBy>Школа</cp:lastModifiedBy>
  <cp:revision>37</cp:revision>
  <dcterms:modified xsi:type="dcterms:W3CDTF">2013-01-29T00:37:55Z</dcterms:modified>
</cp:coreProperties>
</file>