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58" r:id="rId4"/>
    <p:sldId id="261" r:id="rId5"/>
    <p:sldId id="262" r:id="rId6"/>
    <p:sldId id="257" r:id="rId7"/>
    <p:sldId id="260" r:id="rId8"/>
    <p:sldId id="268" r:id="rId9"/>
    <p:sldId id="267" r:id="rId10"/>
    <p:sldId id="269" r:id="rId11"/>
    <p:sldId id="270" r:id="rId12"/>
    <p:sldId id="266" r:id="rId13"/>
    <p:sldId id="264" r:id="rId14"/>
    <p:sldId id="265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679AC-691B-4191-866D-5EEEBECEAB3E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941AC-CF66-4B3F-B03A-B54E057B0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370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941AC-CF66-4B3F-B03A-B54E057B01C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197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E4C5-2D21-480A-AAAC-96F62FF6D9D8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57CC-FD78-4FE5-A9FB-499C2B121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864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E4C5-2D21-480A-AAAC-96F62FF6D9D8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57CC-FD78-4FE5-A9FB-499C2B121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113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E4C5-2D21-480A-AAAC-96F62FF6D9D8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57CC-FD78-4FE5-A9FB-499C2B121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793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E4C5-2D21-480A-AAAC-96F62FF6D9D8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57CC-FD78-4FE5-A9FB-499C2B121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151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E4C5-2D21-480A-AAAC-96F62FF6D9D8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57CC-FD78-4FE5-A9FB-499C2B121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241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E4C5-2D21-480A-AAAC-96F62FF6D9D8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57CC-FD78-4FE5-A9FB-499C2B121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44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E4C5-2D21-480A-AAAC-96F62FF6D9D8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57CC-FD78-4FE5-A9FB-499C2B121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45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E4C5-2D21-480A-AAAC-96F62FF6D9D8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57CC-FD78-4FE5-A9FB-499C2B121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083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E4C5-2D21-480A-AAAC-96F62FF6D9D8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57CC-FD78-4FE5-A9FB-499C2B121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370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E4C5-2D21-480A-AAAC-96F62FF6D9D8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57CC-FD78-4FE5-A9FB-499C2B121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137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E4C5-2D21-480A-AAAC-96F62FF6D9D8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57CC-FD78-4FE5-A9FB-499C2B121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682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BE4C5-2D21-480A-AAAC-96F62FF6D9D8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A57CC-FD78-4FE5-A9FB-499C2B121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77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2130425"/>
            <a:ext cx="5112568" cy="1470025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Полёты над </a:t>
            </a:r>
            <a:r>
              <a:rPr lang="ru-RU" sz="6000" dirty="0" smtClean="0"/>
              <a:t>Землёй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221088"/>
            <a:ext cx="4784576" cy="1728192"/>
          </a:xfrm>
        </p:spPr>
        <p:txBody>
          <a:bodyPr>
            <a:normAutofit fontScale="92500" lnSpcReduction="10000"/>
          </a:bodyPr>
          <a:lstStyle/>
          <a:p>
            <a:endParaRPr lang="ru-RU" sz="2800" dirty="0" smtClean="0"/>
          </a:p>
          <a:p>
            <a:r>
              <a:rPr lang="ru-RU" sz="2800" dirty="0" smtClean="0">
                <a:solidFill>
                  <a:srgbClr val="0070C0"/>
                </a:solidFill>
              </a:rPr>
              <a:t>Как сбывались мечты людей летать в небе, как птицы.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«Всё выше, выше и выше…»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7" y="648608"/>
            <a:ext cx="2819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019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733656" cy="1215008"/>
          </a:xfrm>
        </p:spPr>
        <p:txBody>
          <a:bodyPr>
            <a:noAutofit/>
          </a:bodyPr>
          <a:lstStyle/>
          <a:p>
            <a:r>
              <a:rPr lang="ru-RU" sz="3200" dirty="0" smtClean="0"/>
              <a:t>На месте приземления Ю. Гагарина под Энгельсом установлена памятная </a:t>
            </a:r>
            <a:r>
              <a:rPr lang="ru-RU" sz="3200" dirty="0" err="1" smtClean="0"/>
              <a:t>стелла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94019"/>
            <a:ext cx="5976664" cy="5047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869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Герман Титов- космонавт №2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355962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856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Алексей Леонов- </a:t>
            </a:r>
            <a:r>
              <a:rPr lang="ru-RU" sz="3200" dirty="0" smtClean="0"/>
              <a:t>первый космонавт, вышедший в открытый космос</a:t>
            </a: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90513"/>
            <a:ext cx="3600400" cy="45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99509"/>
            <a:ext cx="4464496" cy="469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786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645632" cy="6054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546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200" dirty="0" smtClean="0"/>
              <a:t>С. Савицкая- космонавт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52736"/>
            <a:ext cx="3888432" cy="570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206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Валерий Быковский – трижды побывал в космосе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56792"/>
            <a:ext cx="3944757" cy="51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826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1600" dirty="0" err="1" smtClean="0"/>
              <a:t>Аэроста́т</a:t>
            </a:r>
            <a:r>
              <a:rPr lang="ru-RU" sz="1600" dirty="0" smtClean="0"/>
              <a:t> (упрощённо и не вполне точно — </a:t>
            </a:r>
            <a:r>
              <a:rPr lang="ru-RU" sz="1600" dirty="0" err="1" smtClean="0"/>
              <a:t>возду́шный</a:t>
            </a:r>
            <a:r>
              <a:rPr lang="ru-RU" sz="1600" dirty="0" smtClean="0"/>
              <a:t> шар) — летательный аппарат легче воздуха, использующий для полёта подъёмную силу заключённого в оболочке газа (или нагретого воздуха) с плотностью меньшей, чем плотность окружающего воздуха </a:t>
            </a:r>
            <a:r>
              <a:rPr lang="ru-RU" sz="1600" dirty="0"/>
              <a:t>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39968"/>
            <a:ext cx="6840760" cy="513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238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dirty="0" err="1" smtClean="0"/>
              <a:t>Дирижа́бль</a:t>
            </a:r>
            <a:r>
              <a:rPr lang="ru-RU" sz="1400" dirty="0" smtClean="0"/>
              <a:t> (от фр. </a:t>
            </a:r>
            <a:r>
              <a:rPr lang="ru-RU" sz="1400" dirty="0" err="1" smtClean="0"/>
              <a:t>dirigeable</a:t>
            </a:r>
            <a:r>
              <a:rPr lang="ru-RU" sz="1400" dirty="0" smtClean="0"/>
              <a:t> — управляемый) — летательный аппарат легче воздуха, представляющий собой комбинацию аэростата с движителем (обычно винтовой с электрическим двигателем или с двигателем внутреннего сгорания) и системы управления ориентацией (рули управления), благодаря которой дирижабль сможет двигаться в любом направлении независимо от направления воздушных потоков.</a:t>
            </a:r>
            <a:endParaRPr lang="ru-RU" sz="1400" dirty="0"/>
          </a:p>
        </p:txBody>
      </p:sp>
      <p:pic>
        <p:nvPicPr>
          <p:cNvPr id="3" name="Рисунок 2" descr="http://upload.wikimedia.org/wikipedia/commons/thumb/6/65/Spirit_of_Europe2.jpg/220px-Spirit_of_Europe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7128792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3704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Планёр или </a:t>
            </a:r>
            <a:r>
              <a:rPr lang="ru-RU" sz="1400" dirty="0" err="1" smtClean="0"/>
              <a:t>пла́нер</a:t>
            </a:r>
            <a:r>
              <a:rPr lang="ru-RU" sz="1400" dirty="0" smtClean="0"/>
              <a:t> </a:t>
            </a:r>
            <a:r>
              <a:rPr lang="ru-RU" sz="1400" dirty="0" smtClean="0"/>
              <a:t>(фр. </a:t>
            </a:r>
            <a:r>
              <a:rPr lang="ru-RU" sz="1400" dirty="0" err="1" smtClean="0"/>
              <a:t>planeur</a:t>
            </a:r>
            <a:r>
              <a:rPr lang="ru-RU" sz="1400" dirty="0" smtClean="0"/>
              <a:t>, от лат. </a:t>
            </a:r>
            <a:r>
              <a:rPr lang="ru-RU" sz="1400" dirty="0" err="1" smtClean="0"/>
              <a:t>planum</a:t>
            </a:r>
            <a:r>
              <a:rPr lang="ru-RU" sz="1400" dirty="0" smtClean="0"/>
              <a:t> — плоскость) — безмоторный (исключение — класс </a:t>
            </a:r>
            <a:r>
              <a:rPr lang="ru-RU" sz="1400" dirty="0" err="1" smtClean="0"/>
              <a:t>мотопланёров</a:t>
            </a:r>
            <a:r>
              <a:rPr lang="ru-RU" sz="1400" dirty="0" smtClean="0"/>
              <a:t>) летательный аппарат тяжелее воздуха, поддерживаемый в полёте за счёт аэродинамической подъёмной силы, создаваемой на крыле набегающим потоком воздуха. В ряде случаев планёром называют несущую конструкцию летательного аппарата.</a:t>
            </a:r>
            <a:br>
              <a:rPr lang="ru-RU" sz="1400" dirty="0" smtClean="0"/>
            </a:br>
            <a:r>
              <a:rPr lang="ru-RU" sz="1400" dirty="0" smtClean="0"/>
              <a:t>Примерами планёров являются бумажный самолётик и бумажный голубь.</a:t>
            </a:r>
            <a:endParaRPr lang="ru-RU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6871529" cy="4114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176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1656184"/>
          </a:xfrm>
        </p:spPr>
        <p:txBody>
          <a:bodyPr>
            <a:noAutofit/>
          </a:bodyPr>
          <a:lstStyle/>
          <a:p>
            <a:r>
              <a:rPr lang="ru-RU" sz="1400" dirty="0" smtClean="0"/>
              <a:t>Наблюдения за полётами птиц побудили строить </a:t>
            </a:r>
            <a:r>
              <a:rPr lang="ru-RU" sz="1400" dirty="0" err="1" smtClean="0"/>
              <a:t>махолёты</a:t>
            </a:r>
            <a:r>
              <a:rPr lang="ru-RU" sz="1400" dirty="0" smtClean="0"/>
              <a:t> и целое семейство летательных аппаратов (дельтаплан, параплан и др.), использующих приёмы свободного полёта (парение в восходящих потоках, разгон и выход из пике)</a:t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Дельтаплан — летательный аппарат тяжелее воздуха, выполненный по схеме </a:t>
            </a:r>
            <a:r>
              <a:rPr lang="ru-RU" sz="1400" dirty="0" err="1" smtClean="0"/>
              <a:t>бесхвостка</a:t>
            </a:r>
            <a:r>
              <a:rPr lang="ru-RU" sz="1400" dirty="0" smtClean="0"/>
              <a:t> со стреловидным крылом, управление полётом которого осуществляется смещением центра масс за счёт перемещения пилота относительно точки подвески (балансирный планер). Характерная особенность — старт с ног и посадка на ноги. Название «дельтаплан» было дано за сходство крыла первых образцов с греческой буквой Дельта.</a:t>
            </a:r>
            <a:endParaRPr lang="ru-RU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6242700" cy="4683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000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r>
              <a:rPr lang="ru-RU" sz="1300" dirty="0" smtClean="0"/>
              <a:t>Самолёт (он же аэроплан) — летательный аппарат (ЛА) тяжелее воздуха для полётов в атмосфере с помощью силовой установки, создающей тягу и неподвижного относительно других частей аппарата крыла, создающего подъемную силу[1][2]. Неподвижное крыло отличает самолёт от орнитоптера (</a:t>
            </a:r>
            <a:r>
              <a:rPr lang="ru-RU" sz="1300" dirty="0" err="1" smtClean="0"/>
              <a:t>махолёта</a:t>
            </a:r>
            <a:r>
              <a:rPr lang="ru-RU" sz="1300" dirty="0" smtClean="0"/>
              <a:t>) и вертолёта, а наличие двигателя — от планёра. От дирижабля и аэростата самолёт отличается тем, что использует аэродинамический, а не аэростатический способ создания подъёмной силы.</a:t>
            </a:r>
            <a:br>
              <a:rPr lang="ru-RU" sz="1300" dirty="0" smtClean="0"/>
            </a:br>
            <a:r>
              <a:rPr lang="ru-RU" sz="1300" dirty="0" smtClean="0"/>
              <a:t>военный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://upload.wikimedia.org/wikipedia/commons/thumb/7/73/MAI-223.JPG/220px-MAI-22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4104456" cy="2075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upload.wikimedia.org/wikipedia/commons/thumb/5/55/Falcon_JDAM_LGBs_%281%29.jpg/250px-Falcon_JDAM_LGBs_%281%2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046" y="2492896"/>
            <a:ext cx="3282410" cy="2075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8959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1400" dirty="0" err="1" smtClean="0"/>
              <a:t>Раке́та</a:t>
            </a:r>
            <a:r>
              <a:rPr lang="ru-RU" sz="1400" dirty="0" smtClean="0"/>
              <a:t> (от итал. </a:t>
            </a:r>
            <a:r>
              <a:rPr lang="ru-RU" sz="1400" dirty="0" err="1" smtClean="0"/>
              <a:t>rocchetta</a:t>
            </a:r>
            <a:r>
              <a:rPr lang="ru-RU" sz="1400" dirty="0" smtClean="0"/>
              <a:t> — маленькое веретено через нем. </a:t>
            </a:r>
            <a:r>
              <a:rPr lang="ru-RU" sz="1400" dirty="0" err="1" smtClean="0"/>
              <a:t>Rakete</a:t>
            </a:r>
            <a:r>
              <a:rPr lang="ru-RU" sz="1400" dirty="0" smtClean="0"/>
              <a:t> или </a:t>
            </a:r>
            <a:r>
              <a:rPr lang="ru-RU" sz="1400" dirty="0" err="1" smtClean="0"/>
              <a:t>нидерл</a:t>
            </a:r>
            <a:r>
              <a:rPr lang="ru-RU" sz="1400" dirty="0" smtClean="0"/>
              <a:t>. </a:t>
            </a:r>
            <a:r>
              <a:rPr lang="ru-RU" sz="1400" dirty="0" err="1" smtClean="0"/>
              <a:t>raket</a:t>
            </a:r>
            <a:r>
              <a:rPr lang="ru-RU" sz="1400" dirty="0" smtClean="0"/>
              <a:t>) — летательный аппарат, двигающийся в пространстве за счёт действия реактивной тяги, возникающей при отбросе ракетой части собственной массы (рабочего тела). Полёт ракеты не требует обязательного наличия окружающей воздушной или газовой среды и возможен не только в атмосфере, но и в вакууме. Словом ракета обозначают широкий спектр летающих устройств от праздничной петарды до космической ракеты-носителя.</a:t>
            </a:r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72816"/>
            <a:ext cx="3240360" cy="4925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124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4678957" cy="654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833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504" y="34664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Ю. Гагарин-первый космонавт Зе</a:t>
            </a:r>
            <a:r>
              <a:rPr lang="ru-RU" dirty="0" smtClean="0">
                <a:solidFill>
                  <a:srgbClr val="FF0000"/>
                </a:solidFill>
              </a:rPr>
              <a:t>мли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028" y="980728"/>
            <a:ext cx="4968552" cy="576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3108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365</Words>
  <Application>Microsoft Office PowerPoint</Application>
  <PresentationFormat>Экран (4:3)</PresentationFormat>
  <Paragraphs>17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Полёты над Землёй</vt:lpstr>
      <vt:lpstr>   Аэроста́т (упрощённо и не вполне точно — возду́шный шар) — летательный аппарат легче воздуха, использующий для полёта подъёмную силу заключённого в оболочке газа (или нагретого воздуха) с плотностью меньшей, чем плотность окружающего воздуха .   </vt:lpstr>
      <vt:lpstr>Дирижа́бль (от фр. dirigeable — управляемый) — летательный аппарат легче воздуха, представляющий собой комбинацию аэростата с движителем (обычно винтовой с электрическим двигателем или с двигателем внутреннего сгорания) и системы управления ориентацией (рули управления), благодаря которой дирижабль сможет двигаться в любом направлении независимо от направления воздушных потоков.</vt:lpstr>
      <vt:lpstr>Планёр или пла́нер (фр. planeur, от лат. planum — плоскость) — безмоторный (исключение — класс мотопланёров) летательный аппарат тяжелее воздуха, поддерживаемый в полёте за счёт аэродинамической подъёмной силы, создаваемой на крыле набегающим потоком воздуха. В ряде случаев планёром называют несущую конструкцию летательного аппарата. Примерами планёров являются бумажный самолётик и бумажный голубь.</vt:lpstr>
      <vt:lpstr>Наблюдения за полётами птиц побудили строить махолёты и целое семейство летательных аппаратов (дельтаплан, параплан и др.), использующих приёмы свободного полёта (парение в восходящих потоках, разгон и выход из пике)  Дельтаплан — летательный аппарат тяжелее воздуха, выполненный по схеме бесхвостка со стреловидным крылом, управление полётом которого осуществляется смещением центра масс за счёт перемещения пилота относительно точки подвески (балансирный планер). Характерная особенность — старт с ног и посадка на ноги. Название «дельтаплан» было дано за сходство крыла первых образцов с греческой буквой Дельта.</vt:lpstr>
      <vt:lpstr>Самолёт (он же аэроплан) — летательный аппарат (ЛА) тяжелее воздуха для полётов в атмосфере с помощью силовой установки, создающей тягу и неподвижного относительно других частей аппарата крыла, создающего подъемную силу[1][2]. Неподвижное крыло отличает самолёт от орнитоптера (махолёта) и вертолёта, а наличие двигателя — от планёра. От дирижабля и аэростата самолёт отличается тем, что использует аэродинамический, а не аэростатический способ создания подъёмной силы. военный </vt:lpstr>
      <vt:lpstr>Раке́та (от итал. rocchetta — маленькое веретено через нем. Rakete или нидерл. raket) — летательный аппарат, двигающийся в пространстве за счёт действия реактивной тяги, возникающей при отбросе ракетой части собственной массы (рабочего тела). Полёт ракеты не требует обязательного наличия окружающей воздушной или газовой среды и возможен не только в атмосфере, но и в вакууме. Словом ракета обозначают широкий спектр летающих устройств от праздничной петарды до космической ракеты-носителя.</vt:lpstr>
      <vt:lpstr>Презентация PowerPoint</vt:lpstr>
      <vt:lpstr>Ю. Гагарин-первый космонавт Земли</vt:lpstr>
      <vt:lpstr>На месте приземления Ю. Гагарина под Энгельсом установлена памятная стелла</vt:lpstr>
      <vt:lpstr>Герман Титов- космонавт №2</vt:lpstr>
      <vt:lpstr>Алексей Леонов- первый космонавт, вышедший в открытый космос</vt:lpstr>
      <vt:lpstr>Презентация PowerPoint</vt:lpstr>
      <vt:lpstr>С. Савицкая- космонавт</vt:lpstr>
      <vt:lpstr>Валерий Быковский – трижды побывал в космосе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Полёты над землей</dc:title>
  <dc:creator>user</dc:creator>
  <cp:lastModifiedBy>user</cp:lastModifiedBy>
  <cp:revision>12</cp:revision>
  <dcterms:created xsi:type="dcterms:W3CDTF">2013-01-04T06:28:22Z</dcterms:created>
  <dcterms:modified xsi:type="dcterms:W3CDTF">2013-01-18T12:47:26Z</dcterms:modified>
</cp:coreProperties>
</file>