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1" r:id="rId4"/>
    <p:sldId id="265" r:id="rId5"/>
    <p:sldId id="264" r:id="rId6"/>
    <p:sldId id="262" r:id="rId7"/>
    <p:sldId id="263" r:id="rId8"/>
    <p:sldId id="257" r:id="rId9"/>
    <p:sldId id="268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387F64-A7F3-4136-BB8D-F79D08E57FEB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62CC18-2987-4692-8E03-0FA2EC486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4A9B2F-EFB2-46B3-9867-398D4075FA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2161-D086-4C92-8570-72C7515632FA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AB29-4C75-4FCE-A4D5-9B524085F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D2D7-369C-4995-BB90-FB8694421719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A4B4-D2C2-4179-953F-95478D4B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399C-578D-4496-8DDB-393E9606E956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64C5-0E04-4CC5-BA4E-55C39A10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D7A9-1D06-4109-85CF-C31666FC16E7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6892-9E40-4DF4-989A-9BD94892B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5989-A9BC-429A-AC62-0E10B8D63CFB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BE71-FCD4-4D33-B26C-BFF313B87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BA5B-2824-4658-BC89-BAE781D3BE3A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064C-C7D3-46B7-BC52-5F1A83E7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FEF0-86C5-4D24-B046-0E1D756BCEDD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E047-E463-450B-B90E-8C3A6DD55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7314-D901-466A-B939-43207B8CDDF4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7B66-26BF-4217-87B1-0FCDCB3C6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BEE7-562D-4497-9953-26E0A9645E81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0C12-4F1D-4C36-9EE5-EFDC79B4F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9443-10B4-4BCC-84BC-9AF7849FB0AB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20BA-DA63-4ABC-A8C1-9F7D8F843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36EC-F29A-44EA-9983-8781FC5138C0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786F-C3BD-46A5-B456-2804B6C61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630D53-44D8-4414-952D-8161ABBE8196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933762-9F77-4157-92B7-B6A38B42E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14414" y="5534561"/>
            <a:ext cx="7083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 и моё имя.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642918"/>
            <a:ext cx="15855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Саша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1285860"/>
            <a:ext cx="1438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Ксюша</a:t>
            </a:r>
            <a:endParaRPr lang="ru-RU" sz="28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2214554"/>
            <a:ext cx="1044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Маша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000108"/>
            <a:ext cx="8891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Егор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6" y="2071678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600" b="1" dirty="0"/>
              <a:t>Р</a:t>
            </a:r>
            <a:r>
              <a:rPr lang="ru-RU" sz="3600" b="1" dirty="0" smtClean="0"/>
              <a:t>усские имена имеют значение</a:t>
            </a:r>
          </a:p>
          <a:p>
            <a:endParaRPr lang="ru-RU" sz="3600" b="1" dirty="0" smtClean="0"/>
          </a:p>
          <a:p>
            <a:r>
              <a:rPr lang="ru-RU" sz="3600" b="1" dirty="0"/>
              <a:t>И</a:t>
            </a:r>
            <a:r>
              <a:rPr lang="ru-RU" sz="3600" b="1" dirty="0" smtClean="0"/>
              <a:t>мя и характер взаимосвязаны</a:t>
            </a:r>
          </a:p>
          <a:p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928670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Вывод: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O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273"/>
          <a:stretch>
            <a:fillRect/>
          </a:stretch>
        </p:blipFill>
        <p:spPr bwMode="auto">
          <a:xfrm>
            <a:off x="1000100" y="428604"/>
            <a:ext cx="7143800" cy="51197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5572140"/>
            <a:ext cx="5761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Mistral" pitchFamily="66" charset="0"/>
              </a:rPr>
              <a:t>Спасибо за внимание!</a:t>
            </a:r>
            <a:endParaRPr lang="ru-RU" sz="60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untitled.bmp"/>
          <p:cNvPicPr>
            <a:picLocks noChangeAspect="1" noChangeArrowheads="1"/>
          </p:cNvPicPr>
          <p:nvPr/>
        </p:nvPicPr>
        <p:blipFill>
          <a:blip r:embed="rId2"/>
          <a:srcRect l="8446" t="4184" b="3757"/>
          <a:stretch>
            <a:fillRect/>
          </a:stretch>
        </p:blipFill>
        <p:spPr bwMode="auto">
          <a:xfrm>
            <a:off x="571472" y="2857496"/>
            <a:ext cx="4487884" cy="3643338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4214810" y="714356"/>
            <a:ext cx="3857652" cy="2071702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b="1" i="1" dirty="0" smtClean="0">
                <a:solidFill>
                  <a:srgbClr val="800000"/>
                </a:solidFill>
                <a:latin typeface="Gabriola" pitchFamily="82" charset="0"/>
              </a:rPr>
              <a:t>Что такое имя?</a:t>
            </a:r>
            <a:endParaRPr lang="ru-RU" sz="2400" b="1" i="1" dirty="0">
              <a:solidFill>
                <a:srgbClr val="8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>
            <a:off x="3714744" y="500042"/>
            <a:ext cx="5000660" cy="2643206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i="1" dirty="0">
                <a:solidFill>
                  <a:srgbClr val="800000"/>
                </a:solidFill>
                <a:latin typeface="Segoe Script" pitchFamily="34" charset="0"/>
              </a:rPr>
              <a:t>Имя это -личное название человека, даваемое при рождении.</a:t>
            </a:r>
            <a:endParaRPr lang="ru-RU" sz="2800" b="1" i="1" dirty="0">
              <a:solidFill>
                <a:srgbClr val="800000"/>
              </a:solidFill>
              <a:latin typeface="Segoe Script" pitchFamily="34" charset="0"/>
            </a:endParaRPr>
          </a:p>
        </p:txBody>
      </p:sp>
      <p:pic>
        <p:nvPicPr>
          <p:cNvPr id="20481" name="Picture 1" descr="C:\Users\1\Desktop\флешка 4\Школа\TEACHER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4500594" cy="3720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1643050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Люди всегда давали друг другу имена или прозвища, которые сопровождали их всю жизнь. Как это началось, никто не знает, но об этом сложено много легенд и преданий.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571612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В древности имя подбирали исключительно по его значению. Например</a:t>
            </a:r>
            <a:r>
              <a:rPr lang="ru-RU" sz="2400" dirty="0"/>
              <a:t>, в странах Азии в значениях имен часто скрыты названия времен года или природных явлений</a:t>
            </a:r>
            <a:r>
              <a:rPr lang="ru-RU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/>
              <a:t>В древних языческих </a:t>
            </a:r>
            <a:r>
              <a:rPr lang="ru-RU" sz="2400" dirty="0" smtClean="0"/>
              <a:t>племенах детям </a:t>
            </a:r>
            <a:r>
              <a:rPr lang="ru-RU" sz="2400" dirty="0"/>
              <a:t>давали очень некрасивые имена, так как считалось, что злые духи будут обходить стороной такого ребенка, и его жизнь станет счастливой</a:t>
            </a:r>
            <a:r>
              <a:rPr lang="ru-RU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/>
              <a:t>В христианских странах было принято давать новорожденному имя святого, таким образом, он становится таким же чистым душой, и его ожидала счастливая судьба.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57166"/>
            <a:ext cx="544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интересно: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0" name="Picture 2" descr="C:\Users\1\Desktop\флешка 4\Школа\MOI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214446" cy="151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/>
          <a:lstStyle/>
          <a:p>
            <a:r>
              <a:rPr lang="ru-RU" b="1" dirty="0" smtClean="0"/>
              <a:t>Самые </a:t>
            </a:r>
            <a:r>
              <a:rPr lang="ru-RU" b="1" dirty="0" smtClean="0"/>
              <a:t>распространенные варианты выбора имени.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10072758" cy="4525963"/>
          </a:xfrm>
        </p:spPr>
        <p:txBody>
          <a:bodyPr/>
          <a:lstStyle/>
          <a:p>
            <a:r>
              <a:rPr lang="ru-RU" sz="4000" b="1" dirty="0" smtClean="0"/>
              <a:t>Традиции</a:t>
            </a:r>
          </a:p>
          <a:p>
            <a:r>
              <a:rPr lang="ru-RU" sz="4000" b="1" dirty="0" smtClean="0"/>
              <a:t>Случайность</a:t>
            </a:r>
          </a:p>
          <a:p>
            <a:r>
              <a:rPr lang="ru-RU" sz="4000" b="1" dirty="0" smtClean="0"/>
              <a:t>Имя в честь </a:t>
            </a:r>
            <a:r>
              <a:rPr lang="ru-RU" sz="4000" b="1" dirty="0" smtClean="0"/>
              <a:t>родителя</a:t>
            </a:r>
          </a:p>
          <a:p>
            <a:r>
              <a:rPr lang="ru-RU" sz="4000" b="1" dirty="0" smtClean="0"/>
              <a:t>И</a:t>
            </a:r>
            <a:r>
              <a:rPr lang="ru-RU" sz="4000" b="1" dirty="0" smtClean="0"/>
              <a:t>мя в </a:t>
            </a:r>
            <a:r>
              <a:rPr lang="ru-RU" sz="4000" b="1" dirty="0" smtClean="0"/>
              <a:t>соответствии </a:t>
            </a:r>
            <a:r>
              <a:rPr lang="ru-RU" sz="4000" b="1" dirty="0" smtClean="0"/>
              <a:t>со значением</a:t>
            </a:r>
            <a:r>
              <a:rPr lang="ru-RU" sz="4000" b="1" dirty="0" smtClean="0"/>
              <a:t>, </a:t>
            </a:r>
          </a:p>
          <a:p>
            <a:pPr>
              <a:buNone/>
            </a:pPr>
            <a:r>
              <a:rPr lang="ru-RU" sz="4000" b="1" dirty="0" smtClean="0"/>
              <a:t>                которое </a:t>
            </a:r>
            <a:r>
              <a:rPr lang="ru-RU" sz="4000" b="1" dirty="0" smtClean="0"/>
              <a:t>ему присваивается.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785794"/>
            <a:ext cx="8929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Segoe Script" pitchFamily="34" charset="0"/>
              </a:rPr>
              <a:t>Каждое имя имеет тайну своего значения и происхождения.</a:t>
            </a:r>
            <a:endParaRPr lang="ru-RU" sz="54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9" name="Picture 7" descr="C:\Users\1\Desktop\флешка 4\Цветы\d264371302e94e8c89ead80b982e075b_big.jpg"/>
          <p:cNvPicPr>
            <a:picLocks noChangeAspect="1" noChangeArrowheads="1"/>
          </p:cNvPicPr>
          <p:nvPr/>
        </p:nvPicPr>
        <p:blipFill>
          <a:blip r:embed="rId2"/>
          <a:srcRect b="3409"/>
          <a:stretch>
            <a:fillRect/>
          </a:stretch>
        </p:blipFill>
        <p:spPr bwMode="auto">
          <a:xfrm>
            <a:off x="285720" y="357166"/>
            <a:ext cx="8554911" cy="62151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2857496"/>
            <a:ext cx="12634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Настя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357298"/>
            <a:ext cx="12838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Денис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285728"/>
            <a:ext cx="1116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Поля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90" y="5286388"/>
            <a:ext cx="8836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в имени тебе моём…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январь 2009 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3106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я и моё имя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 и моё имя</Template>
  <TotalTime>121</TotalTime>
  <Words>197</Words>
  <Application>Microsoft Office PowerPoint</Application>
  <PresentationFormat>Экран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я и моё имя</vt:lpstr>
      <vt:lpstr>Слайд 1</vt:lpstr>
      <vt:lpstr>Слайд 2</vt:lpstr>
      <vt:lpstr>Слайд 3</vt:lpstr>
      <vt:lpstr>Слайд 4</vt:lpstr>
      <vt:lpstr>Слайд 5</vt:lpstr>
      <vt:lpstr>Самые распространенные варианты выбора имени. 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dc:description>http://aida.ucoz.ru</dc:description>
  <cp:lastModifiedBy>1</cp:lastModifiedBy>
  <cp:revision>13</cp:revision>
  <dcterms:created xsi:type="dcterms:W3CDTF">2012-01-22T15:29:44Z</dcterms:created>
  <dcterms:modified xsi:type="dcterms:W3CDTF">2012-01-22T17:31:41Z</dcterms:modified>
  <cp:category>шаблоны к Powerpoint</cp:category>
</cp:coreProperties>
</file>