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8" r:id="rId2"/>
    <p:sldId id="263" r:id="rId3"/>
    <p:sldId id="266" r:id="rId4"/>
    <p:sldId id="286" r:id="rId5"/>
    <p:sldId id="363" r:id="rId6"/>
    <p:sldId id="295" r:id="rId7"/>
    <p:sldId id="301" r:id="rId8"/>
    <p:sldId id="311" r:id="rId9"/>
    <p:sldId id="315" r:id="rId10"/>
    <p:sldId id="323" r:id="rId11"/>
    <p:sldId id="328" r:id="rId12"/>
    <p:sldId id="329" r:id="rId13"/>
    <p:sldId id="336" r:id="rId14"/>
    <p:sldId id="339" r:id="rId15"/>
    <p:sldId id="347" r:id="rId16"/>
    <p:sldId id="360" r:id="rId17"/>
    <p:sldId id="362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3074493-3D77-43EF-AF5A-D5AF2C1B70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AE5CF-47C8-4133-A905-A9D87D952B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43954-1EAA-4199-B6D7-603A9D5D86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4185043-08D7-40A0-AC62-6B5C615921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04F3BB-6905-43AF-982C-A59C7B5E174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F6A61-1777-4F2C-A8F6-086A077713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62004-3A5D-4D66-9F95-30EC9A8E9B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405C9-FCDA-43B7-8B61-59272B02FA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51C60-6318-45FD-96F4-0A514279C6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6D027-267E-44A9-95B2-1EFC4F3B62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D770-656E-4E6E-9F28-6F300B64A4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82D56-2A85-430E-800C-0F82870847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63849-DC53-4FA3-9A3E-FC10F94380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8E6372C6-4E52-4ADE-883B-51BF40B562FD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bookfind.ru/img/books/big/16972.jp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-323850" y="1124744"/>
            <a:ext cx="8928298" cy="380126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3739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9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Агния Львовна</a:t>
            </a:r>
          </a:p>
          <a:p>
            <a:pPr algn="ctr"/>
            <a:r>
              <a:rPr lang="ru-RU" sz="9600" b="1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Барто</a:t>
            </a:r>
            <a:endParaRPr lang="ru-RU" sz="96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5805488"/>
            <a:ext cx="37385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FF9900"/>
                </a:solidFill>
              </a:rPr>
              <a:t>1906 -1981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395288" y="836613"/>
            <a:ext cx="8208962" cy="1428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312"/>
              </a:avLst>
            </a:prstTxWarp>
          </a:bodyPr>
          <a:lstStyle/>
          <a:p>
            <a:pPr algn="ctr"/>
            <a:r>
              <a:rPr lang="ru-RU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"/>
                <a:cs typeface="Arial"/>
              </a:rPr>
              <a:t>С.Маршак</a:t>
            </a:r>
          </a:p>
          <a:p>
            <a:pPr algn="ctr"/>
            <a:r>
              <a:rPr lang="ru-RU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"/>
                <a:cs typeface="Arial"/>
              </a:rPr>
              <a:t>Ежели  вы  вежливы</a:t>
            </a:r>
          </a:p>
        </p:txBody>
      </p:sp>
      <p:pic>
        <p:nvPicPr>
          <p:cNvPr id="76803" name="Picture 3" descr="Изображение 019"/>
          <p:cNvPicPr>
            <a:picLocks noChangeAspect="1" noChangeArrowheads="1"/>
          </p:cNvPicPr>
          <p:nvPr/>
        </p:nvPicPr>
        <p:blipFill>
          <a:blip r:embed="rId2" cstate="print"/>
          <a:srcRect l="13869" t="45143" r="17566" b="18478"/>
          <a:stretch>
            <a:fillRect/>
          </a:stretch>
        </p:blipFill>
        <p:spPr bwMode="auto">
          <a:xfrm>
            <a:off x="0" y="2060575"/>
            <a:ext cx="5329238" cy="3887788"/>
          </a:xfrm>
          <a:prstGeom prst="rect">
            <a:avLst/>
          </a:prstGeom>
          <a:noFill/>
        </p:spPr>
      </p:pic>
      <p:pic>
        <p:nvPicPr>
          <p:cNvPr id="76804" name="Picture 4" descr="Изображение 005"/>
          <p:cNvPicPr>
            <a:picLocks noChangeAspect="1" noChangeArrowheads="1"/>
          </p:cNvPicPr>
          <p:nvPr/>
        </p:nvPicPr>
        <p:blipFill>
          <a:blip r:embed="rId3" cstate="print"/>
          <a:srcRect l="47711" t="57947" r="9682" b="6209"/>
          <a:stretch>
            <a:fillRect/>
          </a:stretch>
        </p:blipFill>
        <p:spPr bwMode="auto">
          <a:xfrm>
            <a:off x="5508625" y="2852738"/>
            <a:ext cx="3311525" cy="3830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250825" y="0"/>
            <a:ext cx="8713788" cy="27813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3769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54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С.Маршак</a:t>
            </a:r>
          </a:p>
          <a:p>
            <a:pPr algn="ctr"/>
            <a:r>
              <a:rPr lang="ru-RU" sz="54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Знаки  препинания</a:t>
            </a:r>
          </a:p>
        </p:txBody>
      </p:sp>
      <p:pic>
        <p:nvPicPr>
          <p:cNvPr id="81923" name="Picture 3" descr="j04404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852738"/>
            <a:ext cx="3171825" cy="2774950"/>
          </a:xfrm>
          <a:prstGeom prst="rect">
            <a:avLst/>
          </a:prstGeom>
          <a:noFill/>
        </p:spPr>
      </p:pic>
      <p:sp>
        <p:nvSpPr>
          <p:cNvPr id="81924" name="WordArt 4"/>
          <p:cNvSpPr>
            <a:spLocks noChangeArrowheads="1" noChangeShapeType="1" noTextEdit="1"/>
          </p:cNvSpPr>
          <p:nvPr/>
        </p:nvSpPr>
        <p:spPr bwMode="auto">
          <a:xfrm>
            <a:off x="827088" y="2852738"/>
            <a:ext cx="108585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? </a:t>
            </a:r>
          </a:p>
        </p:txBody>
      </p:sp>
      <p:sp>
        <p:nvSpPr>
          <p:cNvPr id="81925" name="WordArt 5"/>
          <p:cNvSpPr>
            <a:spLocks noChangeArrowheads="1" noChangeShapeType="1" noTextEdit="1"/>
          </p:cNvSpPr>
          <p:nvPr/>
        </p:nvSpPr>
        <p:spPr bwMode="auto">
          <a:xfrm>
            <a:off x="1692275" y="3284538"/>
            <a:ext cx="108585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? </a:t>
            </a:r>
          </a:p>
        </p:txBody>
      </p:sp>
      <p:sp>
        <p:nvSpPr>
          <p:cNvPr id="81926" name="WordArt 6"/>
          <p:cNvSpPr>
            <a:spLocks noChangeArrowheads="1" noChangeShapeType="1" noTextEdit="1"/>
          </p:cNvSpPr>
          <p:nvPr/>
        </p:nvSpPr>
        <p:spPr bwMode="auto">
          <a:xfrm>
            <a:off x="2700338" y="3644900"/>
            <a:ext cx="108585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?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4284663" y="2924175"/>
            <a:ext cx="5222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Arial" charset="0"/>
              </a:rPr>
              <a:t>,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851275" y="2636838"/>
            <a:ext cx="52228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Arial" charset="0"/>
              </a:rPr>
              <a:t>,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3492500" y="3357563"/>
            <a:ext cx="17462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Arial" charset="0"/>
              </a:rPr>
              <a:t>,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4067175" y="3860800"/>
            <a:ext cx="1530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Arial" charset="0"/>
              </a:rPr>
              <a:t>,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4500563" y="3789363"/>
            <a:ext cx="30432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Arial" charset="0"/>
              </a:rPr>
              <a:t>,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5724525" y="3348038"/>
            <a:ext cx="14049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accent2"/>
                </a:solidFill>
                <a:latin typeface="Arial" charset="0"/>
              </a:rPr>
              <a:t>УРА!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7775575" y="260350"/>
            <a:ext cx="13684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CC99"/>
                </a:solidFill>
                <a:latin typeface="Arial" charset="0"/>
              </a:rPr>
              <a:t>!</a:t>
            </a: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4284663" y="2447925"/>
            <a:ext cx="522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0" b="1">
                <a:solidFill>
                  <a:srgbClr val="FFCC99"/>
                </a:solidFill>
                <a:latin typeface="Arial" charset="0"/>
              </a:rPr>
              <a:t>!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5940425" y="5302250"/>
            <a:ext cx="27559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CC99"/>
                </a:solidFill>
                <a:latin typeface="Arial" charset="0"/>
              </a:rPr>
              <a:t>!  !  !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0" y="4652963"/>
            <a:ext cx="25431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000066"/>
                </a:solidFill>
                <a:latin typeface="Arial" charset="0"/>
              </a:rPr>
              <a:t>Кто?</a:t>
            </a:r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2627313" y="5373688"/>
            <a:ext cx="3200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8000" b="1">
                <a:solidFill>
                  <a:srgbClr val="000066"/>
                </a:solidFill>
                <a:latin typeface="Arial" charset="0"/>
              </a:rPr>
              <a:t>Куда?</a:t>
            </a:r>
          </a:p>
        </p:txBody>
      </p:sp>
      <p:sp>
        <p:nvSpPr>
          <p:cNvPr id="81938" name="Text Box 18"/>
          <p:cNvSpPr txBox="1">
            <a:spLocks noChangeArrowheads="1"/>
          </p:cNvSpPr>
          <p:nvPr/>
        </p:nvSpPr>
        <p:spPr bwMode="auto">
          <a:xfrm>
            <a:off x="611188" y="4986338"/>
            <a:ext cx="1403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600" b="1">
                <a:latin typeface="Arial" charset="0"/>
              </a:rPr>
              <a:t>…</a:t>
            </a:r>
          </a:p>
        </p:txBody>
      </p:sp>
      <p:pic>
        <p:nvPicPr>
          <p:cNvPr id="81939" name="Picture 19" descr="MCj043252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70100" cy="207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WordArt 5"/>
          <p:cNvSpPr>
            <a:spLocks noChangeArrowheads="1" noChangeShapeType="1" noTextEdit="1"/>
          </p:cNvSpPr>
          <p:nvPr/>
        </p:nvSpPr>
        <p:spPr bwMode="auto">
          <a:xfrm>
            <a:off x="1043609" y="188913"/>
            <a:ext cx="7560840" cy="62642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5481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48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Николай</a:t>
            </a:r>
          </a:p>
          <a:p>
            <a:pPr algn="ctr"/>
            <a:r>
              <a:rPr lang="ru-RU" sz="48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Николаевич</a:t>
            </a:r>
          </a:p>
          <a:p>
            <a:pPr algn="ctr"/>
            <a:r>
              <a:rPr lang="ru-RU" sz="48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Носов</a:t>
            </a:r>
          </a:p>
          <a:p>
            <a:pPr algn="ctr"/>
            <a:r>
              <a:rPr lang="ru-RU" sz="48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1908-1976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Изображение 014"/>
          <p:cNvPicPr>
            <a:picLocks noChangeAspect="1" noChangeArrowheads="1"/>
          </p:cNvPicPr>
          <p:nvPr/>
        </p:nvPicPr>
        <p:blipFill>
          <a:blip r:embed="rId2" cstate="print"/>
          <a:srcRect l="4585" t="12128" r="25938" b="5659"/>
          <a:stretch>
            <a:fillRect/>
          </a:stretch>
        </p:blipFill>
        <p:spPr bwMode="auto">
          <a:xfrm>
            <a:off x="4716463" y="0"/>
            <a:ext cx="4229100" cy="6673850"/>
          </a:xfrm>
          <a:prstGeom prst="rect">
            <a:avLst/>
          </a:prstGeom>
          <a:noFill/>
        </p:spPr>
      </p:pic>
      <p:sp>
        <p:nvSpPr>
          <p:cNvPr id="96261" name="WordArt 5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4608513" cy="5903913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14282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54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Незнайка </a:t>
            </a:r>
          </a:p>
          <a:p>
            <a:pPr algn="ctr"/>
            <a:r>
              <a:rPr lang="ru-RU" sz="54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и его</a:t>
            </a:r>
          </a:p>
          <a:p>
            <a:pPr algn="ctr"/>
            <a:r>
              <a:rPr lang="ru-RU" sz="54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друзья.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27538" y="4365103"/>
            <a:ext cx="4716462" cy="1224137"/>
          </a:xfrm>
        </p:spPr>
        <p:txBody>
          <a:bodyPr/>
          <a:lstStyle/>
          <a:p>
            <a:r>
              <a:rPr lang="ru-RU" sz="6000" dirty="0"/>
              <a:t>1918 –  2000</a:t>
            </a: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88913"/>
            <a:ext cx="9144000" cy="3816151"/>
          </a:xfrm>
        </p:spPr>
        <p:txBody>
          <a:bodyPr/>
          <a:lstStyle/>
          <a:p>
            <a:r>
              <a:rPr lang="ru-RU" sz="6000" dirty="0">
                <a:solidFill>
                  <a:schemeClr val="folHlink"/>
                </a:solidFill>
              </a:rPr>
              <a:t>Борис </a:t>
            </a:r>
            <a:br>
              <a:rPr lang="ru-RU" sz="6000" dirty="0">
                <a:solidFill>
                  <a:schemeClr val="folHlink"/>
                </a:solidFill>
              </a:rPr>
            </a:br>
            <a:r>
              <a:rPr lang="ru-RU" sz="6000" dirty="0">
                <a:solidFill>
                  <a:schemeClr val="folHlink"/>
                </a:solidFill>
              </a:rPr>
              <a:t>Владимирович </a:t>
            </a:r>
            <a:br>
              <a:rPr lang="ru-RU" sz="6000" dirty="0">
                <a:solidFill>
                  <a:schemeClr val="folHlink"/>
                </a:solidFill>
              </a:rPr>
            </a:br>
            <a:r>
              <a:rPr lang="ru-RU" sz="6000" dirty="0">
                <a:solidFill>
                  <a:schemeClr val="folHlink"/>
                </a:solidFill>
              </a:rPr>
              <a:t>   </a:t>
            </a:r>
            <a:r>
              <a:rPr lang="ru-RU" sz="6000" dirty="0" err="1">
                <a:solidFill>
                  <a:schemeClr val="folHlink"/>
                </a:solidFill>
              </a:rPr>
              <a:t>Заходер</a:t>
            </a:r>
            <a:endParaRPr lang="ru-RU" sz="600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931150" cy="1276350"/>
          </a:xfrm>
        </p:spPr>
        <p:txBody>
          <a:bodyPr/>
          <a:lstStyle/>
          <a:p>
            <a:r>
              <a:rPr lang="ru-RU" sz="4000" b="1"/>
              <a:t>Борис Заходер переводил  на русский язык сказки зарубежных писателей.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44675"/>
            <a:ext cx="3597275" cy="48609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773238"/>
            <a:ext cx="3681413" cy="486886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Изображение 016"/>
          <p:cNvPicPr>
            <a:picLocks noChangeAspect="1" noChangeArrowheads="1"/>
          </p:cNvPicPr>
          <p:nvPr/>
        </p:nvPicPr>
        <p:blipFill>
          <a:blip r:embed="rId2" cstate="print"/>
          <a:srcRect l="11417" t="32530" r="68161" b="52823"/>
          <a:stretch>
            <a:fillRect/>
          </a:stretch>
        </p:blipFill>
        <p:spPr bwMode="auto">
          <a:xfrm>
            <a:off x="323850" y="1844675"/>
            <a:ext cx="4176713" cy="4117975"/>
          </a:xfrm>
          <a:prstGeom prst="rect">
            <a:avLst/>
          </a:prstGeom>
          <a:noFill/>
        </p:spPr>
      </p:pic>
      <p:pic>
        <p:nvPicPr>
          <p:cNvPr id="124933" name="Picture 5" descr="Изображение 016"/>
          <p:cNvPicPr>
            <a:picLocks noChangeAspect="1" noChangeArrowheads="1"/>
          </p:cNvPicPr>
          <p:nvPr/>
        </p:nvPicPr>
        <p:blipFill>
          <a:blip r:embed="rId2" cstate="print"/>
          <a:srcRect l="52802" t="19539" r="28331" b="67140"/>
          <a:stretch>
            <a:fillRect/>
          </a:stretch>
        </p:blipFill>
        <p:spPr bwMode="auto">
          <a:xfrm>
            <a:off x="4886325" y="549275"/>
            <a:ext cx="4257675" cy="4133850"/>
          </a:xfrm>
          <a:prstGeom prst="rect">
            <a:avLst/>
          </a:prstGeom>
          <a:noFill/>
        </p:spPr>
      </p:pic>
      <p:sp>
        <p:nvSpPr>
          <p:cNvPr id="124934" name="AutoShape 6"/>
          <p:cNvSpPr>
            <a:spLocks noChangeArrowheads="1"/>
          </p:cNvSpPr>
          <p:nvPr/>
        </p:nvSpPr>
        <p:spPr bwMode="auto">
          <a:xfrm>
            <a:off x="827088" y="5805488"/>
            <a:ext cx="3744912" cy="1052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>
            <a:off x="5148263" y="4508500"/>
            <a:ext cx="3635375" cy="12239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4937" name="WordArt 9"/>
          <p:cNvSpPr>
            <a:spLocks noChangeArrowheads="1" noChangeShapeType="1" noTextEdit="1"/>
          </p:cNvSpPr>
          <p:nvPr/>
        </p:nvSpPr>
        <p:spPr bwMode="auto">
          <a:xfrm>
            <a:off x="1763713" y="5529263"/>
            <a:ext cx="1944687" cy="1328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5685"/>
              </a:avLst>
            </a:prstTxWarp>
          </a:bodyPr>
          <a:lstStyle/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Бяка</a:t>
            </a:r>
          </a:p>
        </p:txBody>
      </p:sp>
      <p:sp>
        <p:nvSpPr>
          <p:cNvPr id="124938" name="WordArt 10"/>
          <p:cNvSpPr>
            <a:spLocks noChangeArrowheads="1" noChangeShapeType="1" noTextEdit="1"/>
          </p:cNvSpPr>
          <p:nvPr/>
        </p:nvSpPr>
        <p:spPr bwMode="auto">
          <a:xfrm>
            <a:off x="5940425" y="4508500"/>
            <a:ext cx="2087563" cy="13287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4491"/>
              </a:avLst>
            </a:prstTxWarp>
          </a:bodyPr>
          <a:lstStyle/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Бука</a:t>
            </a:r>
          </a:p>
        </p:txBody>
      </p:sp>
      <p:sp>
        <p:nvSpPr>
          <p:cNvPr id="124939" name="WordArt 11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4249738" cy="1471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Приятная</a:t>
            </a:r>
          </a:p>
          <a:p>
            <a:pPr algn="ctr"/>
            <a:r>
              <a:rPr lang="ru-RU" sz="3600" b="1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встреча.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 descr="Картинка 9 из 34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4925"/>
            <a:ext cx="6913562" cy="682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Изображение 009"/>
          <p:cNvPicPr>
            <a:picLocks noChangeAspect="1" noChangeArrowheads="1"/>
          </p:cNvPicPr>
          <p:nvPr/>
        </p:nvPicPr>
        <p:blipFill>
          <a:blip r:embed="rId2" cstate="print"/>
          <a:srcRect l="33348" t="40425" r="18527" b="14587"/>
          <a:stretch>
            <a:fillRect/>
          </a:stretch>
        </p:blipFill>
        <p:spPr bwMode="auto">
          <a:xfrm>
            <a:off x="4699000" y="765175"/>
            <a:ext cx="4445000" cy="5715000"/>
          </a:xfrm>
          <a:prstGeom prst="rect">
            <a:avLst/>
          </a:prstGeom>
          <a:noFill/>
        </p:spPr>
      </p:pic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4824412" cy="60483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0088"/>
              </a:avLst>
            </a:prstTxWarp>
          </a:bodyPr>
          <a:lstStyle/>
          <a:p>
            <a:pPr algn="ctr"/>
            <a:r>
              <a:rPr lang="ru-RU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МИЛОЧКА-</a:t>
            </a:r>
          </a:p>
          <a:p>
            <a:pPr algn="ctr"/>
            <a:r>
              <a:rPr lang="ru-RU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КОПИЛОЧКА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250825" y="476250"/>
            <a:ext cx="8353425" cy="5616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"/>
                <a:cs typeface="Arial"/>
              </a:rPr>
              <a:t>Корней Иванович</a:t>
            </a:r>
          </a:p>
          <a:p>
            <a:pPr algn="ctr"/>
            <a:r>
              <a:rPr lang="ru-RU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"/>
                <a:cs typeface="Arial"/>
              </a:rPr>
              <a:t>Чуковский</a:t>
            </a:r>
          </a:p>
          <a:p>
            <a:pPr algn="ctr"/>
            <a:r>
              <a:rPr lang="ru-RU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"/>
                <a:cs typeface="Arial"/>
              </a:rPr>
              <a:t>и</a:t>
            </a:r>
          </a:p>
          <a:p>
            <a:pPr algn="ctr"/>
            <a:r>
              <a:rPr lang="ru-RU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"/>
                <a:cs typeface="Arial"/>
              </a:rPr>
              <a:t>его произведения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Изображение 011"/>
          <p:cNvPicPr>
            <a:picLocks noChangeAspect="1" noChangeArrowheads="1"/>
          </p:cNvPicPr>
          <p:nvPr/>
        </p:nvPicPr>
        <p:blipFill>
          <a:blip r:embed="rId2" cstate="print"/>
          <a:srcRect t="15092" r="52390" b="44064"/>
          <a:stretch>
            <a:fillRect/>
          </a:stretch>
        </p:blipFill>
        <p:spPr bwMode="auto">
          <a:xfrm>
            <a:off x="1692275" y="1557338"/>
            <a:ext cx="5400675" cy="5300662"/>
          </a:xfrm>
          <a:prstGeom prst="rect">
            <a:avLst/>
          </a:prstGeom>
          <a:noFill/>
        </p:spPr>
      </p:pic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7848600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Arial"/>
                <a:cs typeface="Arial"/>
              </a:rPr>
              <a:t>"Телефон"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8241" y="1916832"/>
            <a:ext cx="6407523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Драгунский</a:t>
            </a:r>
          </a:p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Юрий Юзефович</a:t>
            </a:r>
          </a:p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(1913-1972)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14313" y="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 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47108" name="Picture 3" descr="C:\Documents and Settings\Admin\Рабочий стол\Драгунский\1000505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3500438"/>
            <a:ext cx="20161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 descr="C:\Documents and Settings\Admin\Рабочий стол\Драгунский\1000894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500438"/>
            <a:ext cx="23764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 descr="C:\Documents and Settings\Admin\Рабочий стол\Драгунский\big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3429000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6" descr="C:\Documents and Settings\Admin\Рабочий стол\Драгунский\oza214383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195513" y="3429000"/>
            <a:ext cx="22240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WordArt 9"/>
          <p:cNvSpPr>
            <a:spLocks noChangeArrowheads="1" noChangeShapeType="1" noTextEdit="1"/>
          </p:cNvSpPr>
          <p:nvPr/>
        </p:nvSpPr>
        <p:spPr bwMode="auto">
          <a:xfrm>
            <a:off x="1476375" y="1628775"/>
            <a:ext cx="6769100" cy="2649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99492"/>
              </a:avLst>
            </a:prstTxWarp>
          </a:bodyPr>
          <a:lstStyle/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Любимые </a:t>
            </a:r>
          </a:p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произведения</a:t>
            </a:r>
          </a:p>
          <a:p>
            <a:pPr algn="ctr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детей.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467544" y="620713"/>
            <a:ext cx="8280920" cy="3240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  <a:ea typeface="Arial Unicode MS"/>
                <a:cs typeface="Arial Unicode MS"/>
              </a:rPr>
              <a:t>Сергей</a:t>
            </a:r>
          </a:p>
          <a:p>
            <a:pPr algn="ctr"/>
            <a:r>
              <a:rPr lang="ru-RU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  <a:ea typeface="Arial Unicode MS"/>
                <a:cs typeface="Arial Unicode MS"/>
              </a:rPr>
              <a:t>Владимирович</a:t>
            </a:r>
          </a:p>
          <a:p>
            <a:pPr algn="ctr"/>
            <a:r>
              <a:rPr lang="ru-RU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Unicode MS"/>
                <a:ea typeface="Arial Unicode MS"/>
                <a:cs typeface="Arial Unicode MS"/>
              </a:rPr>
              <a:t>Михалков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50825" y="4652963"/>
            <a:ext cx="44656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6000"/>
              <a:t>1913- 2009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_990828004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179388" y="404813"/>
            <a:ext cx="3816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WordArt 5"/>
          <p:cNvSpPr>
            <a:spLocks noChangeArrowheads="1" noChangeShapeType="1" noTextEdit="1"/>
          </p:cNvSpPr>
          <p:nvPr/>
        </p:nvSpPr>
        <p:spPr bwMode="auto">
          <a:xfrm>
            <a:off x="4427538" y="404813"/>
            <a:ext cx="4465637" cy="50403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9690"/>
              </a:avLst>
            </a:prstTxWarp>
          </a:bodyPr>
          <a:lstStyle/>
          <a:p>
            <a:pPr algn="ctr"/>
            <a:r>
              <a:rPr lang="ru-RU" sz="54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Фома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5651500" y="4437063"/>
            <a:ext cx="32226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800" b="1">
                <a:solidFill>
                  <a:schemeClr val="folHlink"/>
                </a:solidFill>
                <a:latin typeface="Arial" charset="0"/>
              </a:rPr>
              <a:t>русский  поэт; </a:t>
            </a:r>
          </a:p>
          <a:p>
            <a:pPr>
              <a:buFontTx/>
              <a:buChar char="-"/>
            </a:pPr>
            <a:r>
              <a:rPr lang="ru-RU" sz="2800" b="1">
                <a:solidFill>
                  <a:schemeClr val="folHlink"/>
                </a:solidFill>
                <a:latin typeface="Arial" charset="0"/>
              </a:rPr>
              <a:t>переводчик; </a:t>
            </a:r>
          </a:p>
          <a:p>
            <a:pPr>
              <a:buFontTx/>
              <a:buChar char="-"/>
            </a:pPr>
            <a:r>
              <a:rPr lang="ru-RU" sz="2800" b="1">
                <a:solidFill>
                  <a:schemeClr val="folHlink"/>
                </a:solidFill>
                <a:latin typeface="Arial" charset="0"/>
              </a:rPr>
              <a:t>драматург;</a:t>
            </a:r>
          </a:p>
          <a:p>
            <a:r>
              <a:rPr lang="ru-RU" sz="2800" b="1">
                <a:solidFill>
                  <a:schemeClr val="folHlink"/>
                </a:solidFill>
                <a:latin typeface="Arial" charset="0"/>
              </a:rPr>
              <a:t>- литературный</a:t>
            </a:r>
          </a:p>
          <a:p>
            <a:r>
              <a:rPr lang="ru-RU" sz="2800">
                <a:solidFill>
                  <a:schemeClr val="folHlink"/>
                </a:solidFill>
                <a:latin typeface="Arial" charset="0"/>
              </a:rPr>
              <a:t>         </a:t>
            </a:r>
            <a:r>
              <a:rPr lang="ru-RU" sz="2800" b="1">
                <a:solidFill>
                  <a:schemeClr val="folHlink"/>
                </a:solidFill>
                <a:latin typeface="Arial" charset="0"/>
              </a:rPr>
              <a:t>критик</a:t>
            </a:r>
            <a:endParaRPr lang="ru-RU" sz="280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899593" y="836712"/>
            <a:ext cx="82444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5400" b="1" dirty="0">
              <a:solidFill>
                <a:srgbClr val="000066"/>
              </a:solidFill>
              <a:latin typeface="Arial" charset="0"/>
            </a:endParaRPr>
          </a:p>
          <a:p>
            <a:pPr algn="ctr"/>
            <a:r>
              <a:rPr lang="ru-RU" sz="5400" b="1" dirty="0">
                <a:solidFill>
                  <a:srgbClr val="000066"/>
                </a:solidFill>
                <a:latin typeface="Arial" charset="0"/>
              </a:rPr>
              <a:t>Самуил Яковлевич          Маршак</a:t>
            </a:r>
            <a:br>
              <a:rPr lang="ru-RU" sz="5400" b="1" dirty="0">
                <a:solidFill>
                  <a:srgbClr val="000066"/>
                </a:solidFill>
                <a:latin typeface="Arial" charset="0"/>
              </a:rPr>
            </a:br>
            <a:endParaRPr lang="ru-RU" sz="5400" b="1" dirty="0">
              <a:solidFill>
                <a:srgbClr val="000066"/>
              </a:solidFill>
              <a:latin typeface="Arial" charset="0"/>
            </a:endParaRPr>
          </a:p>
          <a:p>
            <a:pPr algn="ctr"/>
            <a:r>
              <a:rPr lang="ru-RU" b="1" dirty="0">
                <a:solidFill>
                  <a:srgbClr val="000066"/>
                </a:solidFill>
                <a:latin typeface="Arial" charset="0"/>
              </a:rPr>
              <a:t/>
            </a:r>
            <a:br>
              <a:rPr lang="ru-RU" b="1" dirty="0">
                <a:solidFill>
                  <a:srgbClr val="000066"/>
                </a:solidFill>
                <a:latin typeface="Arial" charset="0"/>
              </a:rPr>
            </a:br>
            <a:endParaRPr lang="ru-RU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95288" y="6096000"/>
            <a:ext cx="38877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000066"/>
                </a:solidFill>
              </a:rPr>
              <a:t>(1887-1964)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338</TotalTime>
  <Words>108</Words>
  <Application>Microsoft Office PowerPoint</Application>
  <PresentationFormat>Экран (4:3)</PresentationFormat>
  <Paragraphs>65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Текстура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Борис  Владимирович     Заходер</vt:lpstr>
      <vt:lpstr>Борис Заходер переводил  на русский язык сказки зарубежных писателей.</vt:lpstr>
      <vt:lpstr>Слайд 16</vt:lpstr>
      <vt:lpstr>Слайд 17</vt:lpstr>
    </vt:vector>
  </TitlesOfParts>
  <Company>Офис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Предметная неделя русского языка  и литературного чтения</dc:title>
  <dc:creator>Офис</dc:creator>
  <cp:lastModifiedBy>галина</cp:lastModifiedBy>
  <cp:revision>15</cp:revision>
  <dcterms:created xsi:type="dcterms:W3CDTF">2009-11-21T11:45:43Z</dcterms:created>
  <dcterms:modified xsi:type="dcterms:W3CDTF">2013-01-23T19:44:25Z</dcterms:modified>
</cp:coreProperties>
</file>