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7" r:id="rId2"/>
    <p:sldMasterId id="2147483677" r:id="rId3"/>
    <p:sldMasterId id="2147485107" r:id="rId4"/>
  </p:sldMasterIdLst>
  <p:sldIdLst>
    <p:sldId id="287" r:id="rId5"/>
    <p:sldId id="272" r:id="rId6"/>
    <p:sldId id="258" r:id="rId7"/>
    <p:sldId id="259" r:id="rId8"/>
    <p:sldId id="260" r:id="rId9"/>
    <p:sldId id="271" r:id="rId10"/>
    <p:sldId id="298" r:id="rId11"/>
    <p:sldId id="293" r:id="rId12"/>
    <p:sldId id="261" r:id="rId13"/>
    <p:sldId id="262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6699"/>
    <a:srgbClr val="FC71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8AF0-4F9C-4DD3-97F0-7A7A9BDFE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3C3C3-E882-42E6-95F0-5680F5722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CB7D-0914-4748-AA09-84B7DE35A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4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74109-07E6-4C6F-9E04-B7FCDCE77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8764-78E2-452C-A83A-06CA3BD7C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F3E17-FEA7-4541-A4FD-D6B3267B7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0E240-392D-4351-A20C-EEB466A27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9BA49-24D8-4207-AB39-DA82FDF90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6B477-73C4-477F-9B49-8EE42A8B8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2DCD-94B1-43AE-9BA0-0F17A04E2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818B2-FDA9-4DD9-972F-38026D59C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F2AE-4424-4D52-8407-972845B22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8EC1-B5D2-442D-9DCA-8CAFEBA4F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6BF0C-4C40-4E3B-93E4-3974A50C7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A76F8-472F-4C79-AF02-CCE8D7916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70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20A8D36-EB10-4CB1-B472-FD73D920B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15A4-0566-482B-ADCC-8B8FEEB76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4FB16-4E89-4ABB-AC88-A1DBEE1A9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699A0-4171-43EF-BDCA-0BCC7F303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D9436-E5E7-4235-A47F-0423A4AF1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8DC7-57A5-4115-B042-EBF697976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7457-0087-4B4F-AC0D-030D10FBB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350C6-C528-4400-BDFA-5E7C5211E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A159-83E3-4895-8B62-4ADB33ECF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02CE6-77D3-4E34-B679-790AF4FE3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CFA12-D100-40C1-BD62-D0E1C75EA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7DA1-BA78-4260-8AC1-4A44C9550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C3C686-8A05-4869-8111-F65C061CB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94374F-3069-4709-81FC-977D9E0E9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1B741C-EF6E-4F06-A1D0-65943EEB06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8DD4FE-9BC8-4619-B216-86192030FA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3F5DD6-3FE8-4F73-B7BC-35AF107B56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AE63F9-2A6C-42A3-90EC-7353FA0D0B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90FF2-C0C5-4E9E-9F3E-935BB85BE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3E130F-EB67-4CAC-8EFA-B1D2382111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373901-4099-4BBD-8AC9-F66B613752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57EA14-FD72-4EA8-AB3C-E90A1E27C7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02C322-6BBE-4E7B-8692-317E54A090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8B4427-A71B-481D-9C92-2A6ACD662F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73FE-AC4C-4C58-A55F-199949501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605CE-F7F9-42D4-8D6F-545EFADBB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C2C5A-E86B-4626-8FB4-5D5C2F8DC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49B5C-0300-4375-B122-35BD355EE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195D-C1FA-45B6-8582-316D5129B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A980C6E-A833-493C-8D69-4BB4C5D93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43" r:id="rId1"/>
    <p:sldLayoutId id="2147484992" r:id="rId2"/>
    <p:sldLayoutId id="2147484993" r:id="rId3"/>
    <p:sldLayoutId id="2147484994" r:id="rId4"/>
    <p:sldLayoutId id="2147484995" r:id="rId5"/>
    <p:sldLayoutId id="2147484996" r:id="rId6"/>
    <p:sldLayoutId id="2147484997" r:id="rId7"/>
    <p:sldLayoutId id="2147484998" r:id="rId8"/>
    <p:sldLayoutId id="2147484999" r:id="rId9"/>
    <p:sldLayoutId id="2147485000" r:id="rId10"/>
    <p:sldLayoutId id="2147485001" r:id="rId11"/>
  </p:sldLayoutIdLst>
  <p:transition spd="slow"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0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7FB9CFF-7299-43F2-A90F-6DCA6DFEA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04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44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</p:sldLayoutIdLst>
  <p:transition spd="slow" advClick="0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F46842D-477C-4255-BDE2-F5A929841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</p:sldLayoutIdLst>
  <p:transition spd="slow" advClick="0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A980C6E-A833-493C-8D69-4BB4C5D93D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://img15.nnm.ru/4/c/9/d/c/59b1afc24e7a8eaba3c693776a8.jpg" TargetMode="Externa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hyperlink" Target="http://www.osu.ru/doc/2201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kniga.ru/children/542454" TargetMode="Externa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.png"/><Relationship Id="rId4" Type="http://schemas.openxmlformats.org/officeDocument/2006/relationships/hyperlink" Target="http://www.kniga.ru/children/11310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hyperlink" Target="http://img13.nnm.ru/b/5/2/e/8/f7ffa9ab9cd11ae9c62bab1baa4.jpg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hyperlink" Target="http://www.osu.ru/doc/2201" TargetMode="Externa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219200" y="0"/>
            <a:ext cx="7620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Планета Оригами</a:t>
            </a:r>
            <a:endParaRPr lang="ru-RU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024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858000" cy="1752600"/>
          </a:xfrm>
        </p:spPr>
        <p:txBody>
          <a:bodyPr>
            <a:normAutofit/>
          </a:bodyPr>
          <a:lstStyle/>
          <a:p>
            <a:r>
              <a:rPr lang="kk-KZ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Оригами –рукотворное чудо! </a:t>
            </a:r>
            <a:r>
              <a:rPr lang="kk-KZ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Научись...</a:t>
            </a:r>
            <a:endParaRPr lang="ru-RU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44" name="Рисунок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371600"/>
            <a:ext cx="3657600" cy="282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Содержимое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6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4" descr="Книжная подборка: Школа оригами (6 книг)">
            <a:hlinkClick r:id="rId3" tooltip="&quot;Оригинальный размер изображения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04800"/>
            <a:ext cx="2505075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Содержимое 3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4800" y="304800"/>
            <a:ext cx="27432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1" name="Содержимое 3" descr="Открыть в новом окне [49 Kb]">
            <a:hlinkClick r:id="rId6" tooltip="&quot;Открыть в новом окне [49 Kb]&quot;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57200"/>
            <a:ext cx="1543050" cy="1903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Рисунок 6" descr="Открыть в новом окне [42 Kb]">
            <a:hlinkClick r:id="rId6" tooltip="&quot;Открыть в новом окне [42 Kb]&quot;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1752600"/>
            <a:ext cx="1828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3" name="Рисунок 4" descr="Открыть в новом окне [58 Kb]">
            <a:hlinkClick r:id="rId6" tooltip="&quot;Открыть в новом окне [58 Kb]&quot;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3276600"/>
            <a:ext cx="1600200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9050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C7124"/>
                </a:solidFill>
                <a:latin typeface="Segoe Script" pitchFamily="34" charset="0"/>
              </a:rPr>
              <a:t>БУМАГА ЖДЁТ ВАС!</a:t>
            </a:r>
            <a:endParaRPr lang="ru-RU" sz="5400" dirty="0">
              <a:solidFill>
                <a:srgbClr val="FC7124"/>
              </a:solidFill>
              <a:latin typeface="Segoe Script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5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ВСЕ ЭТИ КНИГИ ВАМ ПОМОГУТ СДЕЛАТЬ ВАШУ ЖИЗНЬ КРАСИВЕЙ!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0" y="990600"/>
            <a:ext cx="87630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802880" cy="3810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Segoe Script" pitchFamily="34" charset="0"/>
                <a:cs typeface="MV Boli" pitchFamily="2" charset="0"/>
              </a:rPr>
              <a:t>МЫ РЕКОМЕНДУЕМ ВАМ:</a:t>
            </a:r>
            <a:endParaRPr lang="ru-RU" sz="6000" b="1" dirty="0">
              <a:solidFill>
                <a:srgbClr val="C00000"/>
              </a:solidFill>
              <a:latin typeface="Segoe Script" pitchFamily="34" charset="0"/>
              <a:cs typeface="MV Boli" pitchFamily="2" charset="0"/>
            </a:endParaRPr>
          </a:p>
        </p:txBody>
      </p:sp>
      <p:pic>
        <p:nvPicPr>
          <p:cNvPr id="11267" name="Содержимое 3" descr="Оригами для начинающих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0"/>
            <a:ext cx="2133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Рисунок 3" descr="Оригами. Большая иллюстрированная энциклопеди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5548" y="0"/>
            <a:ext cx="2271252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09981">
            <a:off x="1016865" y="519293"/>
            <a:ext cx="2756656" cy="4014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Рисунок 5" descr="Оригами-до. Тайны Аматерасу (Origami-Do. Secrets of Amaterasu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9271">
            <a:off x="5379812" y="572316"/>
            <a:ext cx="2626001" cy="4235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5181600"/>
            <a:ext cx="8229600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FFFF00"/>
                </a:solidFill>
                <a:latin typeface="Segoe Script" pitchFamily="34" charset="0"/>
              </a:rPr>
              <a:t>ОРИГАМИ - ДО</a:t>
            </a:r>
            <a:endParaRPr lang="ru-RU" sz="6600" dirty="0">
              <a:solidFill>
                <a:srgbClr val="FFFF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 advClick="0" advTm="5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905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6699"/>
                </a:solidFill>
                <a:latin typeface="Segoe Script" pitchFamily="34" charset="0"/>
              </a:rPr>
              <a:t>ОРИГАМИ – </a:t>
            </a:r>
            <a:br>
              <a:rPr lang="ru-RU" dirty="0" smtClean="0">
                <a:solidFill>
                  <a:srgbClr val="FF6699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rgbClr val="FF6699"/>
                </a:solidFill>
                <a:latin typeface="Segoe Script" pitchFamily="34" charset="0"/>
              </a:rPr>
              <a:t>ЭТО ИНТЕРЕСНО!</a:t>
            </a:r>
            <a:endParaRPr lang="ru-RU" dirty="0">
              <a:solidFill>
                <a:srgbClr val="FF6699"/>
              </a:solidFill>
              <a:latin typeface="Segoe Script" pitchFamily="34" charset="0"/>
            </a:endParaRPr>
          </a:p>
        </p:txBody>
      </p:sp>
      <p:pic>
        <p:nvPicPr>
          <p:cNvPr id="13315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0" y="381000"/>
            <a:ext cx="3048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Содержимое 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29718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Содержимое 6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143000"/>
            <a:ext cx="23622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"/>
            <a:ext cx="31242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1900">
            <a:off x="3124200" y="457200"/>
            <a:ext cx="2743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97485">
            <a:off x="456423" y="265514"/>
            <a:ext cx="2520285" cy="4291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187165">
            <a:off x="-1671418" y="4655668"/>
            <a:ext cx="9144000" cy="19050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2D050"/>
                </a:solidFill>
                <a:latin typeface="Segoe Script" pitchFamily="34" charset="0"/>
              </a:rPr>
              <a:t>СДЕЛАЙ САМ!</a:t>
            </a:r>
            <a:endParaRPr lang="ru-RU" sz="5400" dirty="0">
              <a:solidFill>
                <a:srgbClr val="92D05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221" y="408878"/>
            <a:ext cx="3159579" cy="4315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152400" y="609600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.</a:t>
            </a:r>
            <a:br>
              <a:rPr lang="ru-RU" sz="2000"/>
            </a:br>
            <a:endParaRPr lang="ru-RU" sz="2000"/>
          </a:p>
        </p:txBody>
      </p:sp>
      <p:pic>
        <p:nvPicPr>
          <p:cNvPr id="1536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"/>
            <a:ext cx="31242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914400"/>
            <a:ext cx="2819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0" y="5334000"/>
            <a:ext cx="9144000" cy="1524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ПОДАРОК СВОИМИ РУКАМИ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262949">
            <a:off x="353285" y="1800095"/>
            <a:ext cx="2735263" cy="423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168">
            <a:off x="2907697" y="2732254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9" name="Рисунок 5" descr="Книжная подборка: Школа оригами (6 книг)">
            <a:hlinkClick r:id="rId5" tooltip="&quot;Оригинальный размер изображения&quot;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74200">
            <a:off x="5794070" y="1973435"/>
            <a:ext cx="2903537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НАУЧИТЕСЬ САМИ,</a:t>
            </a:r>
            <a:endParaRPr lang="ru-RU" sz="4400" kern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Script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НАУЧИТЕ</a:t>
            </a:r>
            <a:r>
              <a:rPr kumimoji="0" lang="ru-RU" sz="44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egoe Script" pitchFamily="34" charset="0"/>
                <a:ea typeface="+mj-ea"/>
                <a:cs typeface="+mj-cs"/>
              </a:rPr>
              <a:t> ДЕТЕЙ!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5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2286000"/>
            <a:ext cx="27432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Рисунок 4" descr="Открыть в новом окне [35 Kb]">
            <a:hlinkClick r:id="rId4" tooltip="&quot;Открыть в новом окне [35 Kb]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743200"/>
            <a:ext cx="1863271" cy="1908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2" name="Рисунок 5" descr="Открыть в новом окне [50 Kb]">
            <a:hlinkClick r:id="rId4" tooltip="&quot;Открыть в новом окне [50 Kb]&quot;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1905000"/>
            <a:ext cx="1524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Рисунок 6" descr="Открыть в новом окне [71 Kb]">
            <a:hlinkClick r:id="rId4" tooltip="&quot;Открыть в новом окне [71 Kb]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4419600"/>
            <a:ext cx="22098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4" name="Рисунок 7" descr="Открыть в новом окне [73 Kb]">
            <a:hlinkClick r:id="rId4" tooltip="&quot;Открыть в новом окне [73 Kb]&quot;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953000"/>
            <a:ext cx="1752600" cy="170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5" name="Рисунок 8" descr="Открыть в новом окне [53 Kb]">
            <a:hlinkClick r:id="rId4" tooltip="&quot;Открыть в новом окне [53 Kb]&quot;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2494" y="304800"/>
            <a:ext cx="2136588" cy="20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6" name="Рисунок 9" descr="Открыть в новом окне [85 Kb]">
            <a:hlinkClick r:id="rId4" tooltip="&quot;Открыть в новом окне [85 Kb]&quot;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228600"/>
            <a:ext cx="18669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7" name="Рисунок 10" descr="Открыть в новом окне [47 Kb]">
            <a:hlinkClick r:id="rId4" tooltip="&quot;Открыть в новом окне [47 Kb]&quot;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228600"/>
            <a:ext cx="1600200" cy="1485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"/>
            <a:ext cx="3543300" cy="566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3048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0" y="5257800"/>
            <a:ext cx="5638800" cy="16002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Segoe Script" pitchFamily="34" charset="0"/>
              </a:rPr>
              <a:t>ЗАНЯТИЯ ДЛЯ ДЕТЕЙ И ВЗРОСЛЫХ</a:t>
            </a:r>
            <a:endParaRPr lang="ru-RU" sz="3600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1|2.4|1.9|2.4|2|1.5|1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50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Лучи</vt:lpstr>
      <vt:lpstr>Трава</vt:lpstr>
      <vt:lpstr>Палитра</vt:lpstr>
      <vt:lpstr>Солнцестояние</vt:lpstr>
      <vt:lpstr>Планета Оригами</vt:lpstr>
      <vt:lpstr>МЫ РЕКОМЕНДУЕМ ВАМ:</vt:lpstr>
      <vt:lpstr>ОРИГАМИ - ДО</vt:lpstr>
      <vt:lpstr>ОРИГАМИ –  ЭТО ИНТЕРЕСНО!</vt:lpstr>
      <vt:lpstr>СДЕЛАЙ САМ!</vt:lpstr>
      <vt:lpstr>Слайд 6</vt:lpstr>
      <vt:lpstr>Слайд 7</vt:lpstr>
      <vt:lpstr>Слайд 8</vt:lpstr>
      <vt:lpstr>ЗАНЯТИЯ ДЛЯ ДЕТЕЙ И ВЗРОСЛЫХ</vt:lpstr>
      <vt:lpstr>БУМАГА ЖДЁТ ВАС!</vt:lpstr>
      <vt:lpstr>ВСЕ ЭТИ КНИГИ ВАМ ПОМОГУТ СДЕЛАТЬ ВАШУ ЖИЗНЬ КРАСИВЕЙ!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okushy</dc:creator>
  <cp:lastModifiedBy>Dell</cp:lastModifiedBy>
  <cp:revision>50</cp:revision>
  <cp:lastPrinted>1601-01-01T00:00:00Z</cp:lastPrinted>
  <dcterms:created xsi:type="dcterms:W3CDTF">1601-01-01T00:00:00Z</dcterms:created>
  <dcterms:modified xsi:type="dcterms:W3CDTF">2013-01-15T17:41:31Z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