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1" r:id="rId2"/>
    <p:sldMasterId id="2147483736" r:id="rId3"/>
    <p:sldMasterId id="2147483750" r:id="rId4"/>
  </p:sldMasterIdLst>
  <p:notesMasterIdLst>
    <p:notesMasterId r:id="rId18"/>
  </p:notesMasterIdLst>
  <p:sldIdLst>
    <p:sldId id="262" r:id="rId5"/>
    <p:sldId id="263" r:id="rId6"/>
    <p:sldId id="256" r:id="rId7"/>
    <p:sldId id="259" r:id="rId8"/>
    <p:sldId id="257" r:id="rId9"/>
    <p:sldId id="258" r:id="rId10"/>
    <p:sldId id="260" r:id="rId11"/>
    <p:sldId id="261" r:id="rId12"/>
    <p:sldId id="265" r:id="rId13"/>
    <p:sldId id="266" r:id="rId14"/>
    <p:sldId id="267" r:id="rId15"/>
    <p:sldId id="268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5" autoAdjust="0"/>
    <p:restoredTop sz="94737" autoAdjust="0"/>
  </p:normalViewPr>
  <p:slideViewPr>
    <p:cSldViewPr>
      <p:cViewPr>
        <p:scale>
          <a:sx n="70" d="100"/>
          <a:sy n="70" d="100"/>
        </p:scale>
        <p:origin x="-81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DCE0D-9BB5-448F-8DF5-1065A2D4C9E8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12908-37FD-48E5-BEFF-78789617A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12908-37FD-48E5-BEFF-78789617A65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4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12908-37FD-48E5-BEFF-78789617A6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4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37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33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60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54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1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D48F-1257-4B15-AE2E-E6A376412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5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0ACA-7D30-469C-A5DE-CDD7708FD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38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EF57-3735-43FB-898A-F78908828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53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A3F97-53E7-4616-AA46-B6034160E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21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C3B27-BE04-4F69-8BCB-AF530C5F9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2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D6C30-8943-44CC-B253-3D48C1DCD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1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31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C2F6-3251-4D89-A350-59A24CBC2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6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4455-0BE1-44F0-8CE9-1755F9DC4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5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889D5-284D-405E-BC54-41686BCB6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09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CFAE5-8380-4838-968E-80BB83FDE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5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B1C9-B29A-4D8B-9B31-E707B6152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3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37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31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61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4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8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61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83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2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78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11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33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60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54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10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D48F-1257-4B15-AE2E-E6A376412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50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0ACA-7D30-469C-A5DE-CDD7708FD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3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4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EF57-3735-43FB-898A-F78908828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53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A3F97-53E7-4616-AA46-B6034160E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21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C3B27-BE04-4F69-8BCB-AF530C5F9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28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D6C30-8943-44CC-B253-3D48C1DCD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11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C2F6-3251-4D89-A350-59A24CBC2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65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4455-0BE1-44F0-8CE9-1755F9DC4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56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889D5-284D-405E-BC54-41686BCB6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09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CFAE5-8380-4838-968E-80BB83FDE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59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B1C9-B29A-4D8B-9B31-E707B6152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73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8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83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2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78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11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9FA271-F34A-48A4-B0D1-13BBCB184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11.01.2013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9FA271-F34A-48A4-B0D1-13BBCB184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крытый урок\1286ea6480616d76c3229cf31289fadd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13" y="188640"/>
            <a:ext cx="34563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sz="half" idx="2"/>
          </p:nvPr>
        </p:nvSpPr>
        <p:spPr>
          <a:xfrm>
            <a:off x="4644008" y="692696"/>
            <a:ext cx="4026024" cy="54109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Токарь из шестигранника вытачивает цилиндр.</a:t>
            </a:r>
          </a:p>
          <a:p>
            <a:pPr marL="0" indent="0">
              <a:buNone/>
            </a:pPr>
            <a:r>
              <a:rPr lang="ru-RU" b="1" dirty="0" smtClean="0"/>
              <a:t>Вопрос:</a:t>
            </a:r>
          </a:p>
          <a:p>
            <a:pPr marL="0" indent="0">
              <a:buNone/>
            </a:pPr>
            <a:r>
              <a:rPr lang="ru-RU" dirty="0" smtClean="0"/>
              <a:t> О каком взаимном расположении геометрических тел идет речь?</a:t>
            </a:r>
          </a:p>
          <a:p>
            <a:endParaRPr lang="ru-RU" b="1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3140968"/>
            <a:ext cx="3969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>
                <a:solidFill>
                  <a:srgbClr val="000000"/>
                </a:solidFill>
              </a:rPr>
              <a:t>Токарь</a:t>
            </a:r>
            <a:r>
              <a:rPr lang="ru-RU" sz="2400" kern="0" dirty="0">
                <a:solidFill>
                  <a:srgbClr val="000000"/>
                </a:solidFill>
              </a:rPr>
              <a:t> – рабочий , специалист по обработке резанием вращающихся заготовок или вращающегося режущего инструмента по обработке дерева, металла, пластмассы, оргстекла и др</a:t>
            </a:r>
            <a:r>
              <a:rPr lang="ru-RU" sz="2800" kern="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350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5800" y="620688"/>
            <a:ext cx="3810000" cy="54753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04048" y="548680"/>
            <a:ext cx="3810000" cy="5877272"/>
          </a:xfrm>
        </p:spPr>
        <p:txBody>
          <a:bodyPr anchor="ctr"/>
          <a:lstStyle/>
          <a:p>
            <a:pPr marL="0" lvl="0" indent="0" algn="ctr">
              <a:buNone/>
            </a:pPr>
            <a:r>
              <a:rPr lang="ru-RU" dirty="0"/>
              <a:t>В основании прямой призмы лежит ромб. Площадь боковой поверхности призмы равна 120 см</a:t>
            </a:r>
            <a:r>
              <a:rPr lang="ru-RU" baseline="30000" dirty="0"/>
              <a:t>2</a:t>
            </a:r>
            <a:r>
              <a:rPr lang="ru-RU" dirty="0"/>
              <a:t>. Найти радиус основания цилиндра, вписанного в эту призму, если высота призмы равна 6 см, а острый угол основания — 60°.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608512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449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476672"/>
            <a:ext cx="3810000" cy="56193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3810000" cy="5619328"/>
          </a:xfrm>
        </p:spPr>
        <p:txBody>
          <a:bodyPr anchor="ctr"/>
          <a:lstStyle/>
          <a:p>
            <a:pPr marL="0" lvl="0" indent="0" algn="ctr">
              <a:buNone/>
            </a:pPr>
            <a:r>
              <a:rPr lang="ru-RU" dirty="0"/>
              <a:t>Прямоугольный параллелепипед со сторонами 6дм  и 8дм и высотой, равной 14дм, вписан в цилиндр. Найдите радиус основания цилиндра, площадь полной поверхности </a:t>
            </a:r>
            <a:r>
              <a:rPr lang="ru-RU" dirty="0" smtClean="0"/>
              <a:t>цилиндра</a:t>
            </a:r>
            <a:r>
              <a:rPr lang="ru-RU" dirty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4" y="476672"/>
            <a:ext cx="424847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20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404664"/>
            <a:ext cx="3810000" cy="5691336"/>
          </a:xfrm>
        </p:spPr>
        <p:txBody>
          <a:bodyPr anchor="ctr"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3810000" cy="5691336"/>
          </a:xfrm>
        </p:spPr>
        <p:txBody>
          <a:bodyPr anchor="ctr"/>
          <a:lstStyle/>
          <a:p>
            <a:pPr marL="0" lvl="0" indent="0" algn="ctr">
              <a:buNone/>
            </a:pPr>
            <a:r>
              <a:rPr lang="ru-RU" dirty="0"/>
              <a:t>Площадь осевого сечения цилиндра равна Q. Найти площадь боковой поверхности правильной шестиугольной призмы, описанной вокруг этого цилиндра.</a:t>
            </a:r>
          </a:p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39" y="1628800"/>
            <a:ext cx="21602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63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908720"/>
          </a:xfrm>
        </p:spPr>
        <p:txBody>
          <a:bodyPr/>
          <a:lstStyle/>
          <a:p>
            <a:r>
              <a:rPr lang="ru-RU" dirty="0" smtClean="0"/>
              <a:t>Ответы теста: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3568" y="692696"/>
            <a:ext cx="7772400" cy="533129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1.Нет, т.к. одно из оснований цилиндра не впишется в одно из оснований наклонной призмы.</a:t>
            </a:r>
          </a:p>
          <a:p>
            <a:pPr marL="0" indent="0">
              <a:buNone/>
            </a:pPr>
            <a:r>
              <a:rPr lang="ru-RU" sz="2400" dirty="0" smtClean="0"/>
              <a:t>2.Да.</a:t>
            </a:r>
          </a:p>
          <a:p>
            <a:pPr marL="0" indent="0">
              <a:buNone/>
            </a:pPr>
            <a:r>
              <a:rPr lang="ru-RU" sz="2400" dirty="0" smtClean="0"/>
              <a:t>3.Да, т.к. в любой треугольник можно вписать окружность. </a:t>
            </a:r>
          </a:p>
          <a:p>
            <a:pPr marL="0" indent="0">
              <a:buNone/>
            </a:pPr>
            <a:r>
              <a:rPr lang="ru-RU" sz="2400" dirty="0" smtClean="0"/>
              <a:t>4.Нет, т.к. не в любой четырехугольник можно вписать окружность.</a:t>
            </a:r>
          </a:p>
          <a:p>
            <a:pPr marL="0" indent="0">
              <a:buNone/>
            </a:pPr>
            <a:r>
              <a:rPr lang="ru-RU" sz="2400" dirty="0" smtClean="0"/>
              <a:t>5.Да.</a:t>
            </a:r>
          </a:p>
          <a:p>
            <a:pPr marL="0" indent="0">
              <a:buNone/>
            </a:pPr>
            <a:r>
              <a:rPr lang="ru-RU" sz="2400" dirty="0" smtClean="0"/>
              <a:t>6.Нет, т.к. высоты призмы и цилиндра не равны.</a:t>
            </a:r>
          </a:p>
          <a:p>
            <a:pPr marL="0" indent="0">
              <a:buNone/>
            </a:pPr>
            <a:r>
              <a:rPr lang="ru-RU" sz="2400" dirty="0" smtClean="0"/>
              <a:t>7.Нет, т.к. часть железа уходит на скрепление деталей.</a:t>
            </a:r>
          </a:p>
          <a:p>
            <a:pPr marL="0" indent="0">
              <a:buNone/>
            </a:pPr>
            <a:r>
              <a:rPr lang="ru-RU" sz="2400" dirty="0" smtClean="0"/>
              <a:t>8. 12.</a:t>
            </a:r>
          </a:p>
          <a:p>
            <a:pPr marL="0" indent="0">
              <a:buNone/>
            </a:pPr>
            <a:r>
              <a:rPr lang="ru-RU" sz="2400" dirty="0" smtClean="0"/>
              <a:t>9. Токарь, фрезеровщик и жестянщик.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71135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8840"/>
            <a:ext cx="3810000" cy="410716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2400" b="1" dirty="0" smtClean="0"/>
              <a:t>Фрезеровщик</a:t>
            </a:r>
            <a:r>
              <a:rPr lang="ru-RU" sz="2400" dirty="0" smtClean="0"/>
              <a:t> – рабочий, специалист по работе на фрезерном станке. Специалист по обработке различных материалов: металла, дерева и др.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3810000" cy="56913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Используя определенные инструменты, фрезеровщик из цилиндрической заготовки получает шестигранник.</a:t>
            </a:r>
          </a:p>
          <a:p>
            <a:pPr marL="0" indent="0">
              <a:buNone/>
            </a:pPr>
            <a:r>
              <a:rPr lang="ru-RU" b="1" dirty="0" smtClean="0"/>
              <a:t>Вопрос:</a:t>
            </a:r>
          </a:p>
          <a:p>
            <a:pPr marL="0" indent="0">
              <a:buNone/>
            </a:pPr>
            <a:r>
              <a:rPr lang="ru-RU" dirty="0" smtClean="0"/>
              <a:t>О каком взаимном расположении геометрических тел идет речь?</a:t>
            </a:r>
            <a:endParaRPr lang="ru-RU" dirty="0"/>
          </a:p>
        </p:txBody>
      </p:sp>
      <p:pic>
        <p:nvPicPr>
          <p:cNvPr id="1026" name="Picture 2" descr="C:\Users\User\Desktop\Открытый урок\m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1"/>
            <a:ext cx="25654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07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952328"/>
          </a:xfrm>
        </p:spPr>
        <p:txBody>
          <a:bodyPr/>
          <a:lstStyle/>
          <a:p>
            <a:r>
              <a:rPr lang="ru-RU" dirty="0" smtClean="0"/>
              <a:t>Тема: Цилиндр, вписанный в призму. Призма, вписанная в цилиндр.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25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Цели </a:t>
            </a:r>
            <a:r>
              <a:rPr lang="ru-RU" dirty="0" smtClean="0"/>
              <a:t>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Рассмотреть понятия: вписанного цилиндра в призму и вписанной призмы в цилиндр.</a:t>
            </a:r>
          </a:p>
          <a:p>
            <a:r>
              <a:rPr lang="ru-RU" dirty="0" smtClean="0"/>
              <a:t>Использовать эти понятия при решении задач.</a:t>
            </a:r>
          </a:p>
          <a:p>
            <a:r>
              <a:rPr lang="ru-RU" dirty="0" smtClean="0"/>
              <a:t>Формировать представления об использовании этих понятий в практической жизни человека.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071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5536" y="260648"/>
            <a:ext cx="3008313" cy="591519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000" b="1" dirty="0" smtClean="0"/>
              <a:t>Жестянщик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dirty="0" smtClean="0"/>
              <a:t>занимается изготовлением и ремонтом изделий из металла, а также тонкостенных труб, на различных машиностроительных предприятиях</a:t>
            </a:r>
            <a:r>
              <a:rPr lang="ru-RU" dirty="0" smtClean="0"/>
              <a:t>.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Объект 1"/>
              <p:cNvSpPr>
                <a:spLocks noGrp="1"/>
              </p:cNvSpPr>
              <p:nvPr>
                <p:ph idx="1"/>
              </p:nvPr>
            </p:nvSpPr>
            <p:spPr>
              <a:xfrm>
                <a:off x="3563888" y="260648"/>
                <a:ext cx="5111750" cy="5853113"/>
              </a:xfrm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ru-RU" dirty="0" smtClean="0"/>
                  <a:t>Жестянщик изготавливает 10 баков цилиндрической формы размерами 50 см в высоту и 40 см в диаметре. Сколько листов железа размерами 0,8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ru-RU" dirty="0" smtClean="0"/>
                  <a:t>1,6 м потребуется для этого (5% листового железа идет на скрепление деталей)? Ответ округлите до целых.</a:t>
                </a:r>
                <a:endParaRPr lang="ru-RU" dirty="0"/>
              </a:p>
            </p:txBody>
          </p:sp>
        </mc:Choice>
        <mc:Fallback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3888" y="260648"/>
                <a:ext cx="5111750" cy="5853113"/>
              </a:xfrm>
              <a:blipFill rotWithShape="1">
                <a:blip r:embed="rId2"/>
                <a:stretch>
                  <a:fillRect l="-2506" r="-44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:\Users\User\Desktop\Открытый урок\2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8083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94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i="1" dirty="0" smtClean="0"/>
              <a:t>Призма</a:t>
            </a:r>
            <a:r>
              <a:rPr lang="ru-RU" sz="2800" i="1" dirty="0" smtClean="0"/>
              <a:t> называется </a:t>
            </a:r>
            <a:r>
              <a:rPr lang="ru-RU" sz="2800" b="1" i="1" dirty="0" smtClean="0"/>
              <a:t>вписанной в цилиндр</a:t>
            </a:r>
            <a:r>
              <a:rPr lang="ru-RU" sz="2800" i="1" dirty="0" smtClean="0"/>
              <a:t>, если ее основания – многоугольники, вписанные в окружности оснований цилиндра, а боковые ребра совпадают с образующими цилиндра.</a:t>
            </a:r>
            <a:r>
              <a:rPr lang="ru-RU" sz="2800" dirty="0" smtClean="0"/>
              <a:t> </a:t>
            </a:r>
          </a:p>
          <a:p>
            <a:r>
              <a:rPr lang="ru-RU" sz="2800" i="1" dirty="0" smtClean="0"/>
              <a:t>В </a:t>
            </a:r>
            <a:r>
              <a:rPr lang="ru-RU" sz="2800" i="1" dirty="0"/>
              <a:t>цилиндр можно вписать только такую прямую призму, основания которой можно вписать в окружность.</a:t>
            </a:r>
            <a:r>
              <a:rPr lang="ru-RU" sz="2800" dirty="0"/>
              <a:t> </a:t>
            </a:r>
          </a:p>
          <a:p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5536" y="836712"/>
            <a:ext cx="3008313" cy="4691063"/>
          </a:xfrm>
        </p:spPr>
        <p:txBody>
          <a:bodyPr anchor="ctr"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0" y="860917"/>
            <a:ext cx="31683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44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ru-RU" sz="2800" b="1" i="1" dirty="0"/>
              <a:t>Призма</a:t>
            </a:r>
            <a:r>
              <a:rPr lang="ru-RU" sz="2800" i="1" dirty="0"/>
              <a:t> называется </a:t>
            </a:r>
            <a:r>
              <a:rPr lang="ru-RU" sz="2800" b="1" i="1" dirty="0"/>
              <a:t>описанной около цилиндра</a:t>
            </a:r>
            <a:r>
              <a:rPr lang="ru-RU" sz="2800" i="1" dirty="0"/>
              <a:t>, если ее основания – многоугольники, описанные около окружностей оснований цилиндра.</a:t>
            </a:r>
            <a:r>
              <a:rPr lang="ru-RU" sz="2800" dirty="0"/>
              <a:t> </a:t>
            </a:r>
          </a:p>
          <a:p>
            <a:r>
              <a:rPr lang="ru-RU" sz="2800" i="1" dirty="0"/>
              <a:t>Около цилиндра можно описать только такую прямую призму, основания которой – многоугольники, которые можно описать около окружности.</a:t>
            </a:r>
            <a:r>
              <a:rPr lang="ru-RU" sz="2800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3546" y="476672"/>
            <a:ext cx="3008313" cy="5865515"/>
          </a:xfrm>
        </p:spPr>
        <p:txBody>
          <a:bodyPr anchor="ctr"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2736"/>
            <a:ext cx="345638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39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3810000" cy="540330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b="1" i="1" dirty="0"/>
              <a:t>Определить вид треугольника, лежащего в основании призмы, вписанной в цилиндр, если ось цилиндра проходит внутри </a:t>
            </a:r>
            <a:r>
              <a:rPr lang="ru-RU" b="1" i="1" dirty="0" smtClean="0"/>
              <a:t>призмы.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81642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453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3810000" cy="533129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/>
              <a:t>В цилиндр вписана правильная шестиугольная призма, а вокруг него описана правильная четырехугольная призма. Найти отношение площадей боковых поверхностей этих призм.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2950720" cy="30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стые шаблоны (11)">
  <a:themeElements>
    <a:clrScheme name="простые шаблоны (11)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ростые шаблоны (1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стые шаблоны (11)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ые шаблоны (11)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математика - 1!">
  <a:themeElements>
    <a:clrScheme name="математика - 1!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математика - 1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атематика - 1!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2">
  <a:themeElements>
    <a:clrScheme name="простые шаблоны (11)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простые шаблоны (1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стые шаблоны (11)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ые шаблоны (11)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1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математика - 1!">
  <a:themeElements>
    <a:clrScheme name="математика - 1!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математика - 1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атематика - 1!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467</TotalTime>
  <Words>490</Words>
  <Application>Microsoft Office PowerPoint</Application>
  <PresentationFormat>Экран (4:3)</PresentationFormat>
  <Paragraphs>54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простые шаблоны (11)</vt:lpstr>
      <vt:lpstr>математика - 1!</vt:lpstr>
      <vt:lpstr>Тема2</vt:lpstr>
      <vt:lpstr>1_математика - 1!</vt:lpstr>
      <vt:lpstr>Презентация PowerPoint</vt:lpstr>
      <vt:lpstr>Презентация PowerPoint</vt:lpstr>
      <vt:lpstr>Тема: Цилиндр, вписанный в призму. Призма, вписанная в цилиндр.</vt:lpstr>
      <vt:lpstr>Цели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 теста: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Цилиндр вписанный в призму. Призма вписанная в цилиндр.</dc:title>
  <dc:creator>Татьяна</dc:creator>
  <cp:lastModifiedBy>Татьяна</cp:lastModifiedBy>
  <cp:revision>35</cp:revision>
  <dcterms:created xsi:type="dcterms:W3CDTF">2012-12-15T14:12:35Z</dcterms:created>
  <dcterms:modified xsi:type="dcterms:W3CDTF">2013-01-11T04:54:59Z</dcterms:modified>
</cp:coreProperties>
</file>