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71" r:id="rId11"/>
    <p:sldId id="264" r:id="rId12"/>
    <p:sldId id="269" r:id="rId13"/>
    <p:sldId id="268" r:id="rId14"/>
    <p:sldId id="265" r:id="rId15"/>
    <p:sldId id="266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40" autoAdjust="0"/>
  </p:normalViewPr>
  <p:slideViewPr>
    <p:cSldViewPr>
      <p:cViewPr varScale="1">
        <p:scale>
          <a:sx n="41" d="100"/>
          <a:sy n="41" d="100"/>
        </p:scale>
        <p:origin x="-132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1943-B465-437C-BFB2-F17D87E8D8A1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EA102F0-BDD1-49E7-B1EA-03B9187C26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1943-B465-437C-BFB2-F17D87E8D8A1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102F0-BDD1-49E7-B1EA-03B9187C26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1943-B465-437C-BFB2-F17D87E8D8A1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102F0-BDD1-49E7-B1EA-03B9187C26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1943-B465-437C-BFB2-F17D87E8D8A1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EA102F0-BDD1-49E7-B1EA-03B9187C26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1943-B465-437C-BFB2-F17D87E8D8A1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102F0-BDD1-49E7-B1EA-03B9187C26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1943-B465-437C-BFB2-F17D87E8D8A1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102F0-BDD1-49E7-B1EA-03B9187C26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1943-B465-437C-BFB2-F17D87E8D8A1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EA102F0-BDD1-49E7-B1EA-03B9187C26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1943-B465-437C-BFB2-F17D87E8D8A1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102F0-BDD1-49E7-B1EA-03B9187C26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1943-B465-437C-BFB2-F17D87E8D8A1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102F0-BDD1-49E7-B1EA-03B9187C26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1943-B465-437C-BFB2-F17D87E8D8A1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102F0-BDD1-49E7-B1EA-03B9187C26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1943-B465-437C-BFB2-F17D87E8D8A1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102F0-BDD1-49E7-B1EA-03B9187C26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4571943-B465-437C-BFB2-F17D87E8D8A1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EA102F0-BDD1-49E7-B1EA-03B9187C26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00042"/>
            <a:ext cx="9144000" cy="1470025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Исследовательский проект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28586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Тема: «</a:t>
            </a:r>
            <a:r>
              <a:rPr lang="ru-RU" sz="3200" dirty="0"/>
              <a:t>Что </a:t>
            </a:r>
            <a:r>
              <a:rPr lang="ru-RU" sz="3200" dirty="0" smtClean="0"/>
              <a:t>означает слово «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воробей</a:t>
            </a:r>
            <a:r>
              <a:rPr lang="ru-RU" sz="3200" dirty="0" smtClean="0"/>
              <a:t>»?»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00694" y="2786058"/>
            <a:ext cx="364330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Book Antiqua" pitchFamily="18" charset="0"/>
              </a:rPr>
              <a:t>Выполнила </a:t>
            </a:r>
          </a:p>
          <a:p>
            <a:r>
              <a:rPr lang="ru-RU" sz="2800" b="1" i="1" dirty="0" err="1" smtClean="0">
                <a:solidFill>
                  <a:srgbClr val="002060"/>
                </a:solidFill>
                <a:latin typeface="Book Antiqua" pitchFamily="18" charset="0"/>
              </a:rPr>
              <a:t>Гусарова</a:t>
            </a:r>
            <a:r>
              <a:rPr lang="ru-RU" sz="2800" b="1" i="1" dirty="0" smtClean="0">
                <a:solidFill>
                  <a:srgbClr val="002060"/>
                </a:solidFill>
                <a:latin typeface="Book Antiqua" pitchFamily="18" charset="0"/>
              </a:rPr>
              <a:t> Елена,  </a:t>
            </a:r>
            <a:endParaRPr lang="ru-RU" sz="2800" i="1" dirty="0" smtClean="0">
              <a:solidFill>
                <a:srgbClr val="002060"/>
              </a:solidFill>
              <a:latin typeface="Book Antiqua" pitchFamily="18" charset="0"/>
            </a:endParaRPr>
          </a:p>
          <a:p>
            <a:r>
              <a:rPr lang="ru-RU" sz="2800" b="1" i="1" dirty="0" smtClean="0">
                <a:solidFill>
                  <a:srgbClr val="002060"/>
                </a:solidFill>
                <a:latin typeface="Book Antiqua" pitchFamily="18" charset="0"/>
              </a:rPr>
              <a:t>ученица 2 а класса </a:t>
            </a:r>
            <a:endParaRPr lang="ru-RU" sz="2800" i="1" dirty="0" smtClean="0">
              <a:solidFill>
                <a:srgbClr val="002060"/>
              </a:solidFill>
              <a:latin typeface="Book Antiqua" pitchFamily="18" charset="0"/>
            </a:endParaRPr>
          </a:p>
          <a:p>
            <a:r>
              <a:rPr lang="ru-RU" sz="2800" b="1" i="1" dirty="0" smtClean="0">
                <a:solidFill>
                  <a:srgbClr val="002060"/>
                </a:solidFill>
                <a:latin typeface="Book Antiqua" pitchFamily="18" charset="0"/>
              </a:rPr>
              <a:t>МБОУ СОШ №9</a:t>
            </a:r>
          </a:p>
          <a:p>
            <a:r>
              <a:rPr lang="ru-RU" sz="2800" b="1" i="1" dirty="0" smtClean="0">
                <a:solidFill>
                  <a:srgbClr val="002060"/>
                </a:solidFill>
                <a:latin typeface="Book Antiqua" pitchFamily="18" charset="0"/>
              </a:rPr>
              <a:t>г. Новый Уренгой</a:t>
            </a:r>
            <a:endParaRPr lang="ru-RU" sz="2800" i="1" dirty="0" smtClean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1026" name="Picture 2" descr="K:\Люба\Уаробышки\album_1_181211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428868"/>
            <a:ext cx="3810000" cy="2857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2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Пословицы о воробье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715016"/>
            <a:ext cx="8686800" cy="4525963"/>
          </a:xfrm>
        </p:spPr>
        <p:txBody>
          <a:bodyPr>
            <a:normAutofit/>
          </a:bodyPr>
          <a:lstStyle/>
          <a:p>
            <a:pPr algn="ctr"/>
            <a:r>
              <a:rPr lang="ru-RU" sz="3000" dirty="0" smtClean="0">
                <a:solidFill>
                  <a:schemeClr val="tx1"/>
                </a:solidFill>
              </a:rPr>
              <a:t>Нет той веточки, чтоб воробей не сидел.</a:t>
            </a:r>
            <a:endParaRPr lang="ru-RU" sz="3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K:\Люба\Уаробышки\P10306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357298"/>
            <a:ext cx="6286544" cy="41104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71612"/>
            <a:ext cx="8352928" cy="4525963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/>
              <a:t> </a:t>
            </a:r>
            <a:r>
              <a:rPr lang="ru-RU" sz="3000" dirty="0" smtClean="0">
                <a:solidFill>
                  <a:schemeClr val="tx1"/>
                </a:solidFill>
              </a:rPr>
              <a:t>Слово не воробей, вылетит – не поймаешь. </a:t>
            </a:r>
          </a:p>
          <a:p>
            <a:pPr algn="just">
              <a:buNone/>
            </a:pPr>
            <a:r>
              <a:rPr lang="ru-RU" sz="3000" dirty="0" smtClean="0">
                <a:solidFill>
                  <a:schemeClr val="tx1"/>
                </a:solidFill>
              </a:rPr>
              <a:t>    (Сказанного слова не вернёшь. Поэтому,    прежде чем его сказать, надо хорошо подумать. То, что сказано, уже не принадлежит вам, оно уже принадлежит и другим, и нередко может быть использовано против вас.)</a:t>
            </a:r>
            <a:br>
              <a:rPr lang="ru-RU" sz="3000" dirty="0" smtClean="0">
                <a:solidFill>
                  <a:schemeClr val="tx1"/>
                </a:solidFill>
              </a:rPr>
            </a:br>
            <a:endParaRPr lang="ru-RU" sz="3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Фразеологизмы о воробье</a:t>
            </a:r>
            <a:endParaRPr lang="ru-RU" dirty="0"/>
          </a:p>
        </p:txBody>
      </p:sp>
      <p:pic>
        <p:nvPicPr>
          <p:cNvPr id="7171" name="Picture 3" descr="C:\Users\Эксперт\Desktop\Scan cop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285860"/>
            <a:ext cx="4331627" cy="435771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85786" y="5786454"/>
            <a:ext cx="85725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/>
              <a:t>Стреляный воробей, старый воробей</a:t>
            </a:r>
            <a:r>
              <a:rPr lang="ru-RU" sz="2800" dirty="0" smtClean="0"/>
              <a:t> </a:t>
            </a:r>
            <a:r>
              <a:rPr lang="ru-RU" sz="2800" dirty="0"/>
              <a:t>– бывалый, опытный человек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000636"/>
            <a:ext cx="8482042" cy="1857364"/>
          </a:xfrm>
        </p:spPr>
        <p:txBody>
          <a:bodyPr>
            <a:normAutofit/>
          </a:bodyPr>
          <a:lstStyle/>
          <a:p>
            <a:pPr algn="just"/>
            <a:r>
              <a:rPr lang="ru-RU" sz="2800" u="sng" dirty="0" smtClean="0">
                <a:solidFill>
                  <a:schemeClr val="tx1"/>
                </a:solidFill>
              </a:rPr>
              <a:t>Старого воробья на мякине не проведешь </a:t>
            </a:r>
            <a:r>
              <a:rPr lang="ru-RU" sz="2800" dirty="0" smtClean="0">
                <a:solidFill>
                  <a:schemeClr val="tx1"/>
                </a:solidFill>
              </a:rPr>
              <a:t>–так говорят про человека, которого трудно обмануть.</a:t>
            </a:r>
          </a:p>
          <a:p>
            <a:pPr algn="just"/>
            <a:endParaRPr lang="ru-RU" dirty="0"/>
          </a:p>
        </p:txBody>
      </p:sp>
      <p:pic>
        <p:nvPicPr>
          <p:cNvPr id="6146" name="Picture 2" descr="K:\Люба\Уаробышки\vorobej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142984"/>
            <a:ext cx="5143536" cy="3867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5357826"/>
            <a:ext cx="7186634" cy="1000132"/>
          </a:xfrm>
        </p:spPr>
        <p:txBody>
          <a:bodyPr/>
          <a:lstStyle/>
          <a:p>
            <a:pPr algn="ctr"/>
            <a:r>
              <a:rPr lang="ru-RU" sz="2800" u="sng" dirty="0" smtClean="0">
                <a:solidFill>
                  <a:schemeClr val="tx1"/>
                </a:solidFill>
              </a:rPr>
              <a:t>Воробью по колено</a:t>
            </a:r>
            <a:r>
              <a:rPr lang="ru-RU" sz="2800" dirty="0" smtClean="0">
                <a:solidFill>
                  <a:schemeClr val="tx1"/>
                </a:solidFill>
              </a:rPr>
              <a:t>–очень мелко</a:t>
            </a:r>
          </a:p>
          <a:p>
            <a:endParaRPr lang="ru-RU" dirty="0"/>
          </a:p>
        </p:txBody>
      </p:sp>
      <p:pic>
        <p:nvPicPr>
          <p:cNvPr id="3074" name="Picture 2" descr="K:\Люба\Уаробышки\Воробью по колен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500174"/>
            <a:ext cx="3286148" cy="3811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86454"/>
            <a:ext cx="9144000" cy="1071546"/>
          </a:xfrm>
        </p:spPr>
        <p:txBody>
          <a:bodyPr/>
          <a:lstStyle/>
          <a:p>
            <a:pPr algn="ctr"/>
            <a:r>
              <a:rPr lang="ru-RU" sz="2800" u="sng" dirty="0" smtClean="0">
                <a:solidFill>
                  <a:schemeClr val="tx1"/>
                </a:solidFill>
              </a:rPr>
              <a:t>Желторотый воробышек</a:t>
            </a:r>
            <a:r>
              <a:rPr lang="ru-RU" sz="2800" dirty="0" smtClean="0">
                <a:solidFill>
                  <a:schemeClr val="tx1"/>
                </a:solidFill>
              </a:rPr>
              <a:t> – молодой, неопытный</a:t>
            </a:r>
          </a:p>
          <a:p>
            <a:endParaRPr lang="ru-RU" dirty="0"/>
          </a:p>
        </p:txBody>
      </p:sp>
      <p:pic>
        <p:nvPicPr>
          <p:cNvPr id="4098" name="Picture 2" descr="K:\Люба\Уаробышки\vorobe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214422"/>
            <a:ext cx="6004363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Результат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482042" cy="4525963"/>
          </a:xfrm>
        </p:spPr>
        <p:txBody>
          <a:bodyPr>
            <a:normAutofit/>
          </a:bodyPr>
          <a:lstStyle/>
          <a:p>
            <a:pPr algn="just"/>
            <a:r>
              <a:rPr lang="ru-RU" sz="3000" dirty="0" smtClean="0"/>
              <a:t>Я узнала, что  слово «воробей» - это исконно русское слово, которое образовалось от слова «ворковать»</a:t>
            </a:r>
          </a:p>
          <a:p>
            <a:pPr algn="just"/>
            <a:r>
              <a:rPr lang="ru-RU" sz="3000" dirty="0" smtClean="0"/>
              <a:t>Моя гипотеза, что слово «воробей» образовалось </a:t>
            </a:r>
            <a:r>
              <a:rPr lang="ru-RU" sz="3000" smtClean="0"/>
              <a:t>от слов </a:t>
            </a:r>
            <a:r>
              <a:rPr lang="ru-RU" sz="3000" dirty="0" smtClean="0"/>
              <a:t>«вор», «воровать» не подтвердилась.</a:t>
            </a:r>
          </a:p>
          <a:p>
            <a:endParaRPr lang="ru-RU" sz="3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91552" y="3244334"/>
            <a:ext cx="1160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/>
              <a:t>(слайд 3)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14488"/>
            <a:ext cx="8543924" cy="4572032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узнать, что означает слово «воробей».</a:t>
            </a:r>
          </a:p>
          <a:p>
            <a:pPr algn="just"/>
            <a:endParaRPr lang="ru-RU" dirty="0" smtClean="0"/>
          </a:p>
          <a:p>
            <a:pPr algn="just">
              <a:buNone/>
            </a:pPr>
            <a:r>
              <a:rPr lang="ru-RU" dirty="0" smtClean="0"/>
              <a:t> </a:t>
            </a:r>
            <a:r>
              <a:rPr lang="ru-RU" b="1" u="sng" dirty="0" smtClean="0">
                <a:solidFill>
                  <a:schemeClr val="tx1"/>
                </a:solidFill>
              </a:rPr>
              <a:t>Задачи исследования</a:t>
            </a:r>
            <a:r>
              <a:rPr lang="ru-RU" b="1" dirty="0" smtClean="0">
                <a:solidFill>
                  <a:schemeClr val="tx1"/>
                </a:solidFill>
              </a:rPr>
              <a:t>: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1. Определить в Толковом словаре значение слова «воробей» 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2. Узнать этимологию слова.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3. Найти пословицы, поговорки, загадки, фразеологизмы со словом «воробей».</a:t>
            </a:r>
          </a:p>
          <a:p>
            <a:pPr algn="just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64694" y="1071546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/>
              <a:t>Цель исследования: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85860"/>
            <a:ext cx="8482042" cy="4794265"/>
          </a:xfrm>
        </p:spPr>
        <p:txBody>
          <a:bodyPr/>
          <a:lstStyle/>
          <a:p>
            <a:pPr algn="just"/>
            <a:r>
              <a:rPr lang="ru-RU" b="1" u="sng" dirty="0" smtClean="0">
                <a:solidFill>
                  <a:schemeClr val="tx1"/>
                </a:solidFill>
              </a:rPr>
              <a:t>Объект исследования</a:t>
            </a:r>
            <a:r>
              <a:rPr lang="ru-RU" b="1" dirty="0" smtClean="0">
                <a:solidFill>
                  <a:schemeClr val="tx1"/>
                </a:solidFill>
              </a:rPr>
              <a:t>: </a:t>
            </a:r>
            <a:r>
              <a:rPr lang="ru-RU" sz="3000" dirty="0" smtClean="0">
                <a:solidFill>
                  <a:schemeClr val="tx1"/>
                </a:solidFill>
              </a:rPr>
              <a:t>слово «воробей»</a:t>
            </a:r>
          </a:p>
          <a:p>
            <a:pPr algn="just"/>
            <a:r>
              <a:rPr lang="ru-RU" b="1" u="sng" dirty="0" smtClean="0">
                <a:solidFill>
                  <a:schemeClr val="tx1"/>
                </a:solidFill>
              </a:rPr>
              <a:t>Предмет исследования</a:t>
            </a:r>
            <a:r>
              <a:rPr lang="ru-RU" b="1" dirty="0" smtClean="0">
                <a:solidFill>
                  <a:schemeClr val="tx1"/>
                </a:solidFill>
              </a:rPr>
              <a:t>: </a:t>
            </a:r>
            <a:r>
              <a:rPr lang="ru-RU" sz="3000" dirty="0" smtClean="0">
                <a:solidFill>
                  <a:schemeClr val="tx1"/>
                </a:solidFill>
              </a:rPr>
              <a:t>значение слова «воробей».</a:t>
            </a:r>
          </a:p>
          <a:p>
            <a:pPr algn="just"/>
            <a:r>
              <a:rPr lang="ru-RU" b="1" u="sng" dirty="0" smtClean="0">
                <a:solidFill>
                  <a:schemeClr val="tx1"/>
                </a:solidFill>
              </a:rPr>
              <a:t>Гипотеза исследования</a:t>
            </a:r>
            <a:r>
              <a:rPr lang="ru-RU" b="1" dirty="0" smtClean="0">
                <a:solidFill>
                  <a:schemeClr val="tx1"/>
                </a:solidFill>
              </a:rPr>
              <a:t>: </a:t>
            </a:r>
            <a:r>
              <a:rPr lang="ru-RU" sz="3000" dirty="0" smtClean="0">
                <a:solidFill>
                  <a:schemeClr val="tx1"/>
                </a:solidFill>
              </a:rPr>
              <a:t>слово «воробей» образовалось от слова «вор», «воровать», т.к. может «своровать» еду из миски собаки или у других птиц.  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4865703"/>
          </a:xfrm>
        </p:spPr>
        <p:txBody>
          <a:bodyPr/>
          <a:lstStyle/>
          <a:p>
            <a:pPr algn="just"/>
            <a:r>
              <a:rPr lang="ru-RU" b="1" u="sng" dirty="0" smtClean="0">
                <a:solidFill>
                  <a:schemeClr val="tx1"/>
                </a:solidFill>
              </a:rPr>
              <a:t>Актуальность выбранной темы</a:t>
            </a:r>
            <a:r>
              <a:rPr lang="ru-RU" b="1" dirty="0" smtClean="0">
                <a:solidFill>
                  <a:schemeClr val="tx1"/>
                </a:solidFill>
              </a:rPr>
              <a:t>: </a:t>
            </a:r>
          </a:p>
          <a:p>
            <a:pPr algn="just">
              <a:buNone/>
            </a:pPr>
            <a:r>
              <a:rPr lang="ru-RU" sz="3000" dirty="0" smtClean="0"/>
              <a:t>	</a:t>
            </a:r>
            <a:r>
              <a:rPr lang="ru-RU" sz="3000" dirty="0" smtClean="0">
                <a:solidFill>
                  <a:schemeClr val="tx1"/>
                </a:solidFill>
              </a:rPr>
              <a:t>расширение кругозора при изучении происхождения и значения слов русского языка. </a:t>
            </a:r>
          </a:p>
          <a:p>
            <a:pPr algn="just"/>
            <a:r>
              <a:rPr lang="ru-RU" b="1" u="sng" dirty="0" smtClean="0">
                <a:solidFill>
                  <a:schemeClr val="tx1"/>
                </a:solidFill>
              </a:rPr>
              <a:t>Методы</a:t>
            </a:r>
            <a:r>
              <a:rPr lang="ru-RU" b="1" dirty="0" smtClean="0">
                <a:solidFill>
                  <a:schemeClr val="tx1"/>
                </a:solidFill>
              </a:rPr>
              <a:t>: </a:t>
            </a:r>
            <a:endParaRPr lang="ru-RU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ru-RU" sz="3000" dirty="0" smtClean="0">
                <a:solidFill>
                  <a:schemeClr val="tx1"/>
                </a:solidFill>
              </a:rPr>
              <a:t>   изучение различной литературы (словарей, художественных книг, энциклопедий).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838200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/>
              <a:t>Воробей - маленькая птичка с серо-чёрным оперением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2050" name="Picture 2" descr="K:\Люба\Уаробышки\voro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428736"/>
            <a:ext cx="6555042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429124" y="5572140"/>
            <a:ext cx="43887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 «Толкового словаря» </a:t>
            </a:r>
            <a:endParaRPr lang="ru-RU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И. Ожегова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Люба\Уаробышки\do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142984"/>
            <a:ext cx="5786478" cy="55164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52736"/>
            <a:ext cx="8515672" cy="540060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Автор «Этимологического словаря русского языка», академик Н. М. </a:t>
            </a:r>
            <a:r>
              <a:rPr lang="ru-RU" dirty="0" err="1" smtClean="0">
                <a:solidFill>
                  <a:schemeClr val="tx1"/>
                </a:solidFill>
              </a:rPr>
              <a:t>Шанский</a:t>
            </a:r>
            <a:r>
              <a:rPr lang="ru-RU" dirty="0" smtClean="0">
                <a:solidFill>
                  <a:schemeClr val="tx1"/>
                </a:solidFill>
              </a:rPr>
              <a:t> считает, что воробей, это чисто русское слово, но в основе его лежит общая основа, как, например в польском «</a:t>
            </a:r>
            <a:r>
              <a:rPr lang="ru-RU" dirty="0" err="1" smtClean="0">
                <a:solidFill>
                  <a:schemeClr val="tx1"/>
                </a:solidFill>
              </a:rPr>
              <a:t>wrobel</a:t>
            </a:r>
            <a:r>
              <a:rPr lang="ru-RU" dirty="0" smtClean="0">
                <a:solidFill>
                  <a:schemeClr val="tx1"/>
                </a:solidFill>
              </a:rPr>
              <a:t>». Русские присоединили суффикс «Ий», так и получился воробей. А сама основа слова, как это часто бывает, образовалась как звукоподражание.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2"/>
            <a:ext cx="8482042" cy="4865703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«Воробушек» или «</a:t>
            </a:r>
            <a:r>
              <a:rPr lang="ru-RU" dirty="0" err="1" smtClean="0">
                <a:solidFill>
                  <a:schemeClr val="tx1"/>
                </a:solidFill>
              </a:rPr>
              <a:t>воробка</a:t>
            </a:r>
            <a:r>
              <a:rPr lang="ru-RU" dirty="0" smtClean="0">
                <a:solidFill>
                  <a:schemeClr val="tx1"/>
                </a:solidFill>
              </a:rPr>
              <a:t>» созвучны слову «ворковать», именно из-за воркования, чирикания птица получила своё теперешнее имя.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А основой для «воркования» стало слово «</a:t>
            </a:r>
            <a:r>
              <a:rPr lang="ru-RU" dirty="0" err="1" smtClean="0">
                <a:solidFill>
                  <a:schemeClr val="tx1"/>
                </a:solidFill>
              </a:rPr>
              <a:t>ворк</a:t>
            </a:r>
            <a:r>
              <a:rPr lang="ru-RU" dirty="0" smtClean="0">
                <a:solidFill>
                  <a:schemeClr val="tx1"/>
                </a:solidFill>
              </a:rPr>
              <a:t>» - от которого и произошло слово «ворчание».</a:t>
            </a:r>
          </a:p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142984"/>
            <a:ext cx="8501122" cy="4794265"/>
          </a:xfrm>
        </p:spPr>
        <p:txBody>
          <a:bodyPr/>
          <a:lstStyle/>
          <a:p>
            <a:pPr algn="just"/>
            <a:r>
              <a:rPr lang="ru-RU" sz="3000" dirty="0" smtClean="0">
                <a:solidFill>
                  <a:schemeClr val="tx1"/>
                </a:solidFill>
              </a:rPr>
              <a:t>Слово </a:t>
            </a:r>
            <a:r>
              <a:rPr lang="ru-RU" sz="3000" b="1" i="1" dirty="0" smtClean="0">
                <a:solidFill>
                  <a:schemeClr val="tx1"/>
                </a:solidFill>
              </a:rPr>
              <a:t>воробей </a:t>
            </a:r>
            <a:r>
              <a:rPr lang="ru-RU" sz="3000" dirty="0" smtClean="0">
                <a:solidFill>
                  <a:schemeClr val="tx1"/>
                </a:solidFill>
              </a:rPr>
              <a:t>восходит к древней основе </a:t>
            </a:r>
            <a:r>
              <a:rPr lang="ru-RU" sz="3000" b="1" i="1" dirty="0" smtClean="0">
                <a:solidFill>
                  <a:schemeClr val="tx1"/>
                </a:solidFill>
              </a:rPr>
              <a:t>вор-.</a:t>
            </a:r>
            <a:r>
              <a:rPr lang="ru-RU" sz="3000" dirty="0" smtClean="0">
                <a:solidFill>
                  <a:schemeClr val="tx1"/>
                </a:solidFill>
              </a:rPr>
              <a:t> От неё образованы такие слова, как </a:t>
            </a:r>
            <a:r>
              <a:rPr lang="ru-RU" sz="3000" i="1" dirty="0" smtClean="0">
                <a:solidFill>
                  <a:schemeClr val="tx1"/>
                </a:solidFill>
              </a:rPr>
              <a:t>ворота, забор</a:t>
            </a:r>
            <a:r>
              <a:rPr lang="ru-RU" sz="3000" dirty="0" smtClean="0">
                <a:solidFill>
                  <a:schemeClr val="tx1"/>
                </a:solidFill>
              </a:rPr>
              <a:t>. Наверное, за то воробей получил своё имя, что издавна вертелся подле человеческого жилья, на воротах да заборах сидел.</a:t>
            </a:r>
          </a:p>
          <a:p>
            <a:endParaRPr lang="ru-RU" dirty="0"/>
          </a:p>
        </p:txBody>
      </p:sp>
      <p:pic>
        <p:nvPicPr>
          <p:cNvPr id="4" name="Picture 2" descr="K:\Люба\Уаробышки\875-dejtosem-300x20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3643314"/>
            <a:ext cx="4429156" cy="3045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190</TotalTime>
  <Words>425</Words>
  <Application>Microsoft Office PowerPoint</Application>
  <PresentationFormat>Экран (4:3)</PresentationFormat>
  <Paragraphs>41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Исследовательский проект</vt:lpstr>
      <vt:lpstr>Презентация PowerPoint</vt:lpstr>
      <vt:lpstr>Презентация PowerPoint</vt:lpstr>
      <vt:lpstr>Презентация PowerPoint</vt:lpstr>
      <vt:lpstr>Воробей - маленькая птичка с серо-чёрным оперением </vt:lpstr>
      <vt:lpstr>Презентация PowerPoint</vt:lpstr>
      <vt:lpstr>Презентация PowerPoint</vt:lpstr>
      <vt:lpstr>Презентация PowerPoint</vt:lpstr>
      <vt:lpstr>Презентация PowerPoint</vt:lpstr>
      <vt:lpstr>Пословицы о воробье</vt:lpstr>
      <vt:lpstr>Презентация PowerPoint</vt:lpstr>
      <vt:lpstr>Фразеологизмы о воробье</vt:lpstr>
      <vt:lpstr>Презентация PowerPoint</vt:lpstr>
      <vt:lpstr>Презентация PowerPoint</vt:lpstr>
      <vt:lpstr>Презентация PowerPoint</vt:lpstr>
      <vt:lpstr>Результат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Исследовательский проект</dc:title>
  <dc:creator>Эксперт</dc:creator>
  <cp:lastModifiedBy>федоренко</cp:lastModifiedBy>
  <cp:revision>30</cp:revision>
  <dcterms:created xsi:type="dcterms:W3CDTF">2012-03-03T14:40:07Z</dcterms:created>
  <dcterms:modified xsi:type="dcterms:W3CDTF">2013-01-20T15:08:49Z</dcterms:modified>
</cp:coreProperties>
</file>