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2" r:id="rId8"/>
    <p:sldId id="263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743">
            <a:off x="222729" y="241855"/>
            <a:ext cx="2509715" cy="23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783">
            <a:off x="1851730" y="2132250"/>
            <a:ext cx="2101622" cy="1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636537">
            <a:off x="363390" y="4283075"/>
            <a:ext cx="350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Ш о к о л а д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861">
            <a:off x="2178145" y="375978"/>
            <a:ext cx="2242831" cy="144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8" y="2137974"/>
            <a:ext cx="1751800" cy="13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7570"/>
            <a:ext cx="3326895" cy="171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652">
            <a:off x="6755187" y="4069807"/>
            <a:ext cx="1891720" cy="186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2670736" cy="14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9636537">
            <a:off x="4998686" y="1219963"/>
            <a:ext cx="350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Ш о к о л а д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97 из 6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Взглянем по новому на то, </a:t>
            </a:r>
            <a:br>
              <a:rPr lang="ru-RU" dirty="0" smtClean="0"/>
            </a:br>
            <a:r>
              <a:rPr lang="ru-RU" dirty="0" smtClean="0"/>
              <a:t>к чему мы привыкли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749402" cy="43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89" y="849288"/>
            <a:ext cx="3528391" cy="43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9636537">
            <a:off x="325074" y="1147956"/>
            <a:ext cx="350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Н а п и т о к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2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44" y="1612438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722737" cy="42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6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144" y="71632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Название фильма?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3888432" cy="29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2852936"/>
            <a:ext cx="4763616" cy="36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0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629894" cy="30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793707" cy="237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71632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Название фильма?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4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048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92222"/>
            <a:ext cx="4320480" cy="321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2" y="260647"/>
            <a:ext cx="344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Назовите фильм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1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44395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5953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71632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Название фильма?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0" y="476672"/>
            <a:ext cx="3483851" cy="26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5143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71632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Название сказки?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002021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274"/>
            <a:ext cx="4689744" cy="338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71632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Название сказки?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Взглянем по новому на то,  к чему мы привыкли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7</cp:revision>
  <dcterms:modified xsi:type="dcterms:W3CDTF">2013-01-28T17:27:23Z</dcterms:modified>
</cp:coreProperties>
</file>