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5"/>
  </p:notesMasterIdLst>
  <p:sldIdLst>
    <p:sldId id="271" r:id="rId2"/>
    <p:sldId id="269" r:id="rId3"/>
    <p:sldId id="270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73" r:id="rId13"/>
    <p:sldId id="2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16B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849AF-BF85-4294-B7E4-CAA6070DAF9C}" type="datetimeFigureOut">
              <a:rPr lang="ru-RU" smtClean="0"/>
              <a:pPr/>
              <a:t>26.02.2013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DFCD0-FDB2-46B7-A273-65207EE282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9219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DFCD0-FDB2-46B7-A273-65207EE2826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6" name="Picture 24" descr="PPP_SDESI_TLE_Shawshan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2098675"/>
            <a:ext cx="7086600" cy="1101725"/>
          </a:xfrm>
        </p:spPr>
        <p:txBody>
          <a:bodyPr/>
          <a:lstStyle>
            <a:lvl1pPr>
              <a:defRPr sz="41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048000"/>
            <a:ext cx="7086600" cy="687388"/>
          </a:xfrm>
        </p:spPr>
        <p:txBody>
          <a:bodyPr/>
          <a:lstStyle>
            <a:lvl1pPr marL="0" indent="0" algn="r">
              <a:buFontTx/>
              <a:buNone/>
              <a:defRPr sz="29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1166813" y="6610350"/>
            <a:ext cx="7413625" cy="2476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D89DB6-132F-4FAE-979D-BE73E3F49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D02E6-A767-4EA0-9D1F-6EBF9821C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553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553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4036D-01D2-45F9-B9B0-E4667DB62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44CA0-CCF7-499C-B8F2-9C3E6DB679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51E91-F4DF-4D21-AC50-60CD55E2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40F87-418A-4BC5-8A34-A5C8656037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89C43-73B9-40CB-AB10-2FEF26E1A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C2905-D705-4B92-BCA3-9492AE78A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C49D6-0DA2-4A33-884C-86B1B40A8E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B8BD7-00AF-4FB8-9966-D17E24E366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08FFC-9E82-4077-B055-9E948271EA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3" name="Picture 29" descr="PPP_SDESI_PRT_Shawshan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1"/>
            <a:r>
              <a:rPr lang="en-US" smtClean="0"/>
              <a:t>Четвертый уровень</a:t>
            </a:r>
          </a:p>
          <a:p>
            <a:pPr lvl="2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0350"/>
            <a:ext cx="11668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66813" y="6610350"/>
            <a:ext cx="7345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8700" y="6610350"/>
            <a:ext cx="4953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608195-0D8C-482E-BA59-34E12EECB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2;&#1083;&#1072;&#1076;&#1077;&#1083;&#1077;&#1094;\&#1056;&#1072;&#1073;&#1086;&#1095;&#1080;&#1081;%20&#1089;&#1090;&#1086;&#1083;\&#1087;&#1083;&#1072;&#1085;.&#1096;&#1082;&#1086;&#1083;&#1072;2\&#1076;&#1086;&#1082;&#1083;&#1072;&#1076;&#1099;\&#1089;&#1082;&#1072;&#1079;&#1082;&#1080;%20&#1089;&#1086;&#1095;&#1080;&#1085;&#1077;&#1085;&#1085;&#1099;&#1077;\&#1089;&#1080;&#1084;&#1092;&#1086;&#1085;&#1080;&#1103;%20&#8470;40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115616" y="2420888"/>
            <a:ext cx="5832648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3200" b="1" i="1" dirty="0">
              <a:ln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539552" y="1340768"/>
            <a:ext cx="8064896" cy="5517232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ln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Проектная деятельность </a:t>
            </a:r>
          </a:p>
          <a:p>
            <a:pPr algn="ctr"/>
            <a:r>
              <a:rPr lang="ru-RU" sz="4000" b="1" i="1" dirty="0" smtClean="0">
                <a:ln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уроках литературного чтения </a:t>
            </a:r>
          </a:p>
        </p:txBody>
      </p:sp>
      <p:pic>
        <p:nvPicPr>
          <p:cNvPr id="12" name="Рисунок 11" descr="р.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4941168"/>
            <a:ext cx="1512168" cy="1465640"/>
          </a:xfrm>
          <a:prstGeom prst="rect">
            <a:avLst/>
          </a:prstGeom>
        </p:spPr>
      </p:pic>
      <p:pic>
        <p:nvPicPr>
          <p:cNvPr id="6" name="симфония №4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email"/>
          <a:stretch>
            <a:fillRect/>
          </a:stretch>
        </p:blipFill>
        <p:spPr>
          <a:xfrm>
            <a:off x="8460432" y="609329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196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1520" y="2780928"/>
            <a:ext cx="4392488" cy="32943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" name="Рисунок 2" descr="IMG_196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499992" y="1484784"/>
            <a:ext cx="4355976" cy="32669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00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475656" y="1268760"/>
            <a:ext cx="3177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Наши удивительные  проекты </a:t>
            </a: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202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67944" y="1988840"/>
            <a:ext cx="4788024" cy="35910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IMG_205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9552" y="1844824"/>
            <a:ext cx="3075806" cy="4101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0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211960" y="1700808"/>
            <a:ext cx="4568056" cy="34260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" name="Рисунок 2" descr="IMG_197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7544" y="1844824"/>
            <a:ext cx="3168352" cy="4224469"/>
          </a:xfrm>
          <a:prstGeom prst="rect">
            <a:avLst/>
          </a:prstGeom>
          <a:ln>
            <a:solidFill>
              <a:srgbClr val="FFFF00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23528" y="764704"/>
            <a:ext cx="8496944" cy="630932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новых встреч!!!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95536" y="764704"/>
            <a:ext cx="8496944" cy="6336704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«Собственные решения – это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 вещь самая ценная, но и самая трудная».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«Сказки являются, возможно,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самой устойчивой формой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 передачи информации в жизни»</a:t>
            </a:r>
          </a:p>
        </p:txBody>
      </p:sp>
      <p:pic>
        <p:nvPicPr>
          <p:cNvPr id="4" name="Рисунок 3" descr="р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3717032"/>
            <a:ext cx="1309038" cy="126876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467544" y="908720"/>
            <a:ext cx="8280920" cy="626469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нравственно-эстетическое воспитание и развитие учащихся в процессе формирования способности полноценно и глубоко воспринимать художественную литературу на основе изучения её теории и практики анализа художественного текста.</a:t>
            </a:r>
          </a:p>
        </p:txBody>
      </p:sp>
      <p:pic>
        <p:nvPicPr>
          <p:cNvPr id="4" name="Рисунок 3" descr="р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5373216"/>
            <a:ext cx="1309038" cy="126876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251520" y="620688"/>
            <a:ext cx="8568952" cy="655272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6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1.Закрепить знания детей о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сказках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2.Развивать любознательность и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интерес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народному творчеству.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3.Формировать у детей выдумку, фантазию.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4.Расширять словарный запас.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5.Совершенствовать навыки работы учащихся с различными поисковыми системами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uk-UA" sz="36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р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5229200"/>
            <a:ext cx="1309038" cy="126876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201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569913">
            <a:off x="251520" y="1988840"/>
            <a:ext cx="4032448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Рисунок 2" descr="IMG_201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355976" y="3068960"/>
            <a:ext cx="4427984" cy="332098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Горизонтальный свиток 4"/>
          <p:cNvSpPr/>
          <p:nvPr/>
        </p:nvSpPr>
        <p:spPr>
          <a:xfrm>
            <a:off x="1691680" y="0"/>
            <a:ext cx="5616624" cy="213285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Фантазия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воображение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ребенка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стать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основой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его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творческих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способностей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uk-UA" sz="28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_205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88024" y="3501008"/>
            <a:ext cx="3995936" cy="29969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Рисунок 4" descr="IMG_165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3528" y="2204864"/>
            <a:ext cx="4128459" cy="30963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Горизонтальный свиток 5"/>
          <p:cNvSpPr/>
          <p:nvPr/>
        </p:nvSpPr>
        <p:spPr>
          <a:xfrm>
            <a:off x="4716016" y="1412776"/>
            <a:ext cx="4140968" cy="170080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обучения - учимся играя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164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83568" y="2204864"/>
            <a:ext cx="3096344" cy="41284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Рисунок 2" descr="IMG_164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92080" y="1844824"/>
            <a:ext cx="3060340" cy="408045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Горизонтальный свиток 5"/>
          <p:cNvSpPr/>
          <p:nvPr/>
        </p:nvSpPr>
        <p:spPr>
          <a:xfrm>
            <a:off x="1475656" y="0"/>
            <a:ext cx="5472608" cy="1844824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«Сказка ложь, да в ней намек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добрым молодцам урок.»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649248">
            <a:off x="280234" y="2111698"/>
            <a:ext cx="3360373" cy="25202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827584" y="332656"/>
            <a:ext cx="7512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IMG_197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179123">
            <a:off x="5471422" y="1902605"/>
            <a:ext cx="3347864" cy="25108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Горизонтальный свиток 6"/>
          <p:cNvSpPr/>
          <p:nvPr/>
        </p:nvSpPr>
        <p:spPr>
          <a:xfrm>
            <a:off x="1115616" y="0"/>
            <a:ext cx="6696744" cy="181744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Использование для изготовления декораций и персонажей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конструктора ЛЕГО делает процесс подготовки спектакля и сам спектакль ярким,  творческим и интересным.</a:t>
            </a:r>
          </a:p>
        </p:txBody>
      </p:sp>
      <p:pic>
        <p:nvPicPr>
          <p:cNvPr id="8" name="Рисунок 7" descr="IMG_205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275856" y="3284984"/>
            <a:ext cx="2619081" cy="33372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205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893334">
            <a:off x="270963" y="2591352"/>
            <a:ext cx="4104456" cy="30783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Рисунок 2" descr="DSC0000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467230">
            <a:off x="4572000" y="2852936"/>
            <a:ext cx="4224469" cy="31683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Горизонтальный свиток 4"/>
          <p:cNvSpPr/>
          <p:nvPr/>
        </p:nvSpPr>
        <p:spPr>
          <a:xfrm>
            <a:off x="1619672" y="332656"/>
            <a:ext cx="6192688" cy="172819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Ребёнок выбирает персонаж или элемент декорации и,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используя ранее полученные знания и умения,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создаёт модель из конструкционных деталей</a:t>
            </a:r>
            <a:r>
              <a:rPr lang="ru-RU" sz="1400" b="1" dirty="0" smtClean="0">
                <a:solidFill>
                  <a:srgbClr val="0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одерн 2">
  <a:themeElements>
    <a:clrScheme name="Модерн 2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Модерн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Модерн 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дерн 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Модерн белый</Template>
  <TotalTime>1609</TotalTime>
  <Words>160</Words>
  <Application>Microsoft Office PowerPoint</Application>
  <PresentationFormat>Экран (4:3)</PresentationFormat>
  <Paragraphs>30</Paragraphs>
  <Slides>13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Модерн 2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student</dc:creator>
  <cp:lastModifiedBy>Tata</cp:lastModifiedBy>
  <cp:revision>13</cp:revision>
  <dcterms:created xsi:type="dcterms:W3CDTF">2010-12-30T07:04:26Z</dcterms:created>
  <dcterms:modified xsi:type="dcterms:W3CDTF">2013-02-26T17:11:27Z</dcterms:modified>
</cp:coreProperties>
</file>