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Чёрного моря.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yberland.ws/uploads/posts/2012-01/1327135528_chernoe-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symbolsbook.ru/images/C/Cik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Богомол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vospitatel.com.ua/zaniatia/priroda/nasekomye/images/bogo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891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Баклан                           Чайка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creagrus.home.montereybay.com/bfow-cormorants/cormWhBreast-Kenya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5760640"/>
          </a:xfrm>
          <a:prstGeom prst="rect">
            <a:avLst/>
          </a:prstGeom>
          <a:noFill/>
        </p:spPr>
      </p:pic>
      <p:pic>
        <p:nvPicPr>
          <p:cNvPr id="21508" name="Picture 4" descr="http://www.zooeco.com/Im3/Larus%20argentatu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24847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Медуза                         Краб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2.bp.blogspot.com/-vtEhZkVjpQg/TzzXnTGqTwI/AAAAAAAAACc/Ra40YKBQ9LY/s1600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032448" cy="5112568"/>
          </a:xfrm>
          <a:prstGeom prst="rect">
            <a:avLst/>
          </a:prstGeom>
          <a:noFill/>
        </p:spPr>
      </p:pic>
      <p:pic>
        <p:nvPicPr>
          <p:cNvPr id="22532" name="Picture 4" descr="http://ru.all.biz/img/ru/catalog/14229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28625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Морской конёк           Морская игла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f.izh.biz/wp-content/uploads/2010/01/ko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536504" cy="5363716"/>
          </a:xfrm>
          <a:prstGeom prst="rect">
            <a:avLst/>
          </a:prstGeom>
          <a:noFill/>
        </p:spPr>
      </p:pic>
      <p:pic>
        <p:nvPicPr>
          <p:cNvPr id="23556" name="Picture 4" descr="http://ianimal.ru/wp-content/uploads/2010/11/morskaya-igla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888432" cy="539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Дельфины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nambla.org/dolph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032448" cy="3024336"/>
          </a:xfrm>
          <a:prstGeom prst="rect">
            <a:avLst/>
          </a:prstGeom>
          <a:noFill/>
        </p:spPr>
      </p:pic>
      <p:pic>
        <p:nvPicPr>
          <p:cNvPr id="24580" name="Picture 4" descr="http://f.izh.biz/wp-content/uploads/2009/11/delph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19389"/>
            <a:ext cx="4032448" cy="2938611"/>
          </a:xfrm>
          <a:prstGeom prst="rect">
            <a:avLst/>
          </a:prstGeom>
          <a:noFill/>
        </p:spPr>
      </p:pic>
      <p:pic>
        <p:nvPicPr>
          <p:cNvPr id="24582" name="Picture 6" descr="http://1.bp.blogspot.com/-TOQVoQJug7U/UIK4c-PewOI/AAAAAAAAAt8/lB7wBm7JWc4/s1600/%D0%B4%D0%B5%D0%BB%D1%8C%D1%84%D0%B8%D0%BD%D1%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4320480" cy="2996952"/>
          </a:xfrm>
          <a:prstGeom prst="rect">
            <a:avLst/>
          </a:prstGeom>
          <a:noFill/>
        </p:spPr>
      </p:pic>
      <p:pic>
        <p:nvPicPr>
          <p:cNvPr id="24584" name="Picture 8" descr="http://goodnewsanimal.ru/images/88/20080725102315_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36712"/>
            <a:ext cx="435825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 мир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betta.nightmail.ru/20070817_4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лесах, на склонах гор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0014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001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://usiter.com/uploads/20120324/kashtan+derevya+kashtan+konskij+derevo+kashtan+70897536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200401" cy="504056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a/af/Quercus_robur.jpg/220px-Quercus_rob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0324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Кипарис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kiparis-loo.ru/_ph/1/2/73966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Магнолия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aggie-horticulture.tamu.edu/southerngarden/mag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545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5256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palmadoma.ru/img/art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5656685"/>
          </a:xfrm>
          <a:prstGeom prst="rect">
            <a:avLst/>
          </a:prstGeom>
          <a:noFill/>
        </p:spPr>
      </p:pic>
      <p:pic>
        <p:nvPicPr>
          <p:cNvPr id="16388" name="Picture 4" descr="http://www.sochi-news.ru/files/2006/images/%D0%9A%D0%B8%D1%82%D0%B0%D0%B9%D1%81%D0%BA%D0%B0%D1%8F%20%D0%B2%D0%B5%D0%B5%D1%80%D0%BD%D0%B0%D1%8F%20%D0%BF%D0%B0%D0%BB%D1%8C%D0%BC%D0%B0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03244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Грецкий орех               Инжир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836712"/>
            <a:ext cx="4040188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36712"/>
            <a:ext cx="4041775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lifeglobe.net/media/entry/540/IMG_019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032448" cy="5544616"/>
          </a:xfrm>
          <a:prstGeom prst="rect">
            <a:avLst/>
          </a:prstGeom>
          <a:noFill/>
        </p:spPr>
      </p:pic>
      <p:pic>
        <p:nvPicPr>
          <p:cNvPr id="17412" name="Picture 4" descr="http://bigcatalogphotos.ru/photos/flowers-and-plants-photos/tutovye-photos/inzhir-photos/photo-05-inzhir-tutov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07022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Абрикосы                  Персики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4040188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80728"/>
            <a:ext cx="4041775" cy="5145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reznoe.ru/upload/wysiwyg/1347186520_prunu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032448" cy="5184576"/>
          </a:xfrm>
          <a:prstGeom prst="rect">
            <a:avLst/>
          </a:prstGeom>
          <a:noFill/>
        </p:spPr>
      </p:pic>
      <p:pic>
        <p:nvPicPr>
          <p:cNvPr id="18438" name="Picture 6" descr="http://gardening.helium.com/spresources/summarypage_images/00/12/01/peaches%20001120188_medium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0445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ponimai.su/public/user/fb/45/45b6_a250.jpg?c=82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 Чёрного моря.</vt:lpstr>
      <vt:lpstr>Растительный  мир</vt:lpstr>
      <vt:lpstr>В лесах, на склонах гор</vt:lpstr>
      <vt:lpstr>Кипарис</vt:lpstr>
      <vt:lpstr>Магнолия</vt:lpstr>
      <vt:lpstr>Пальмы</vt:lpstr>
      <vt:lpstr>   Грецкий орех               Инжир</vt:lpstr>
      <vt:lpstr>       Абрикосы                  Персики</vt:lpstr>
      <vt:lpstr>Животный  мир</vt:lpstr>
      <vt:lpstr>Цикада</vt:lpstr>
      <vt:lpstr>Богомол</vt:lpstr>
      <vt:lpstr>       Баклан                           Чайка</vt:lpstr>
      <vt:lpstr>         Медуза                         Краб</vt:lpstr>
      <vt:lpstr>  Морской конёк           Морская игла</vt:lpstr>
      <vt:lpstr>Дельфины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Alexandr</cp:lastModifiedBy>
  <cp:revision>9</cp:revision>
  <dcterms:created xsi:type="dcterms:W3CDTF">2012-11-19T16:50:41Z</dcterms:created>
  <dcterms:modified xsi:type="dcterms:W3CDTF">2012-11-23T21:29:04Z</dcterms:modified>
</cp:coreProperties>
</file>