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60" r:id="rId4"/>
    <p:sldId id="262" r:id="rId5"/>
    <p:sldId id="261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2FE17-D49C-4C3E-934D-1E8F062FB7B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5248-E1EC-44B0-8F0D-5BBBD15515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 урока: Решение задач </a:t>
            </a:r>
            <a:br>
              <a:rPr lang="ru-RU" dirty="0" smtClean="0"/>
            </a:br>
            <a:r>
              <a:rPr lang="ru-RU" dirty="0" smtClean="0"/>
              <a:t>2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558118" cy="1752600"/>
          </a:xfrm>
        </p:spPr>
        <p:txBody>
          <a:bodyPr/>
          <a:lstStyle/>
          <a:p>
            <a:pPr algn="r"/>
            <a:r>
              <a:rPr lang="ru-RU" dirty="0" smtClean="0"/>
              <a:t>Учитель: </a:t>
            </a:r>
            <a:r>
              <a:rPr lang="ru-RU" dirty="0" err="1" smtClean="0"/>
              <a:t>Сивцева</a:t>
            </a:r>
            <a:r>
              <a:rPr lang="ru-RU" dirty="0" smtClean="0"/>
              <a:t> </a:t>
            </a:r>
            <a:r>
              <a:rPr lang="ru-RU" dirty="0" err="1" smtClean="0"/>
              <a:t>Саргылана</a:t>
            </a:r>
            <a:r>
              <a:rPr lang="ru-RU" dirty="0" smtClean="0"/>
              <a:t> Денисовна</a:t>
            </a:r>
          </a:p>
          <a:p>
            <a:pPr algn="r"/>
            <a:r>
              <a:rPr lang="ru-RU" dirty="0" smtClean="0"/>
              <a:t>258 -399 -468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C:\Documents and Settings\Wisemanyak\Рабочий стол\Сканированные документы мэри\2012-12-05\Изображение0002.JPG"/>
          <p:cNvPicPr>
            <a:picLocks noChangeAspect="1" noChangeArrowheads="1"/>
          </p:cNvPicPr>
          <p:nvPr/>
        </p:nvPicPr>
        <p:blipFill>
          <a:blip r:embed="rId2"/>
          <a:srcRect r="10495" b="45192"/>
          <a:stretch>
            <a:fillRect/>
          </a:stretch>
        </p:blipFill>
        <p:spPr bwMode="auto">
          <a:xfrm>
            <a:off x="457199" y="857233"/>
            <a:ext cx="7904025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Wisemanyak\Рабочий стол\Сканированные документы мэри\2012-12-05\Изображение000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 b="50194"/>
          <a:stretch>
            <a:fillRect/>
          </a:stretch>
        </p:blipFill>
        <p:spPr bwMode="auto">
          <a:xfrm>
            <a:off x="928662" y="857232"/>
            <a:ext cx="3700868" cy="2357455"/>
          </a:xfrm>
          <a:prstGeom prst="rect">
            <a:avLst/>
          </a:prstGeom>
          <a:noFill/>
        </p:spPr>
      </p:pic>
      <p:pic>
        <p:nvPicPr>
          <p:cNvPr id="5" name="Picture 6" descr="C:\Documents and Settings\Wisemanyak\Рабочий стол\Сканированные документы мэри\2012-12-05\Изображение0005.JPG"/>
          <p:cNvPicPr>
            <a:picLocks noChangeAspect="1" noChangeArrowheads="1"/>
          </p:cNvPicPr>
          <p:nvPr/>
        </p:nvPicPr>
        <p:blipFill>
          <a:blip r:embed="rId3" cstate="print"/>
          <a:srcRect r="18279" b="22679"/>
          <a:stretch>
            <a:fillRect/>
          </a:stretch>
        </p:blipFill>
        <p:spPr bwMode="auto">
          <a:xfrm>
            <a:off x="2571736" y="3571876"/>
            <a:ext cx="3618998" cy="2357454"/>
          </a:xfrm>
          <a:prstGeom prst="rect">
            <a:avLst/>
          </a:prstGeom>
          <a:noFill/>
        </p:spPr>
      </p:pic>
      <p:pic>
        <p:nvPicPr>
          <p:cNvPr id="6" name="Picture 4" descr="C:\Documents and Settings\Wisemanyak\Рабочий стол\Сканированные документы мэри\2012-12-05\Изображение0003.JPG"/>
          <p:cNvPicPr>
            <a:picLocks noChangeAspect="1" noChangeArrowheads="1"/>
          </p:cNvPicPr>
          <p:nvPr/>
        </p:nvPicPr>
        <p:blipFill>
          <a:blip r:embed="rId4" cstate="print"/>
          <a:srcRect b="45192"/>
          <a:stretch>
            <a:fillRect/>
          </a:stretch>
        </p:blipFill>
        <p:spPr bwMode="auto">
          <a:xfrm>
            <a:off x="5214942" y="928670"/>
            <a:ext cx="3345349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Wisemanyak\Рабочий стол\Сканированные документы мэри\2012-12-05\Изображение0006.JPG"/>
          <p:cNvPicPr>
            <a:picLocks noChangeAspect="1" noChangeArrowheads="1"/>
          </p:cNvPicPr>
          <p:nvPr/>
        </p:nvPicPr>
        <p:blipFill>
          <a:blip r:embed="rId2" cstate="print"/>
          <a:srcRect b="32685"/>
          <a:stretch>
            <a:fillRect/>
          </a:stretch>
        </p:blipFill>
        <p:spPr bwMode="auto">
          <a:xfrm>
            <a:off x="714348" y="571480"/>
            <a:ext cx="4038600" cy="2428892"/>
          </a:xfrm>
          <a:prstGeom prst="rect">
            <a:avLst/>
          </a:prstGeom>
          <a:noFill/>
        </p:spPr>
      </p:pic>
      <p:pic>
        <p:nvPicPr>
          <p:cNvPr id="5" name="Picture 4" descr="C:\Documents and Settings\Wisemanyak\Рабочий стол\Сканированные документы мэри\2012-12-05\Изображение0007.JPG"/>
          <p:cNvPicPr>
            <a:picLocks noChangeAspect="1" noChangeArrowheads="1"/>
          </p:cNvPicPr>
          <p:nvPr/>
        </p:nvPicPr>
        <p:blipFill>
          <a:blip r:embed="rId3" cstate="print"/>
          <a:srcRect b="25180"/>
          <a:stretch>
            <a:fillRect/>
          </a:stretch>
        </p:blipFill>
        <p:spPr bwMode="auto">
          <a:xfrm>
            <a:off x="5072066" y="2000240"/>
            <a:ext cx="3714776" cy="2643206"/>
          </a:xfrm>
          <a:prstGeom prst="rect">
            <a:avLst/>
          </a:prstGeom>
          <a:noFill/>
        </p:spPr>
      </p:pic>
      <p:pic>
        <p:nvPicPr>
          <p:cNvPr id="6" name="Picture 2" descr="C:\Documents and Settings\Wisemanyak\Рабочий стол\Сканированные документы мэри\2012-12-05\Изображение0006.JPG"/>
          <p:cNvPicPr>
            <a:picLocks noChangeAspect="1" noChangeArrowheads="1"/>
          </p:cNvPicPr>
          <p:nvPr/>
        </p:nvPicPr>
        <p:blipFill>
          <a:blip r:embed="rId4" cstate="print"/>
          <a:srcRect r="16863" b="7448"/>
          <a:stretch>
            <a:fillRect/>
          </a:stretch>
        </p:blipFill>
        <p:spPr bwMode="auto">
          <a:xfrm>
            <a:off x="1071538" y="3643314"/>
            <a:ext cx="3357586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071546"/>
            <a:ext cx="5543560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/>
              <a:t>Было – 9</a:t>
            </a:r>
          </a:p>
          <a:p>
            <a:pPr>
              <a:buNone/>
            </a:pPr>
            <a:r>
              <a:rPr lang="ru-RU" sz="8000" dirty="0" smtClean="0"/>
              <a:t>Съели - 4</a:t>
            </a:r>
          </a:p>
          <a:p>
            <a:pPr>
              <a:buNone/>
            </a:pPr>
            <a:r>
              <a:rPr lang="ru-RU" sz="8000" dirty="0" smtClean="0"/>
              <a:t>Осталось-?</a:t>
            </a:r>
            <a:endParaRPr lang="ru-RU" sz="8000" dirty="0"/>
          </a:p>
        </p:txBody>
      </p:sp>
      <p:sp>
        <p:nvSpPr>
          <p:cNvPr id="8" name="TextBox 7"/>
          <p:cNvSpPr txBox="1"/>
          <p:nvPr/>
        </p:nvSpPr>
        <p:spPr>
          <a:xfrm>
            <a:off x="4500561" y="1071547"/>
            <a:ext cx="10001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/>
              <a:t>и</a:t>
            </a:r>
            <a:endParaRPr lang="ru-RU" sz="8000" dirty="0"/>
          </a:p>
        </p:txBody>
      </p:sp>
      <p:sp>
        <p:nvSpPr>
          <p:cNvPr id="9" name="TextBox 8"/>
          <p:cNvSpPr txBox="1"/>
          <p:nvPr/>
        </p:nvSpPr>
        <p:spPr>
          <a:xfrm>
            <a:off x="4786313" y="2571745"/>
            <a:ext cx="9286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/>
              <a:t>и</a:t>
            </a:r>
            <a:endParaRPr lang="ru-RU" sz="8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643570" y="1428736"/>
            <a:ext cx="64294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857884" y="2857496"/>
            <a:ext cx="64294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r>
              <a:rPr lang="ru-RU" b="1" dirty="0" smtClean="0"/>
              <a:t>Я сегодня работал………</a:t>
            </a:r>
          </a:p>
          <a:p>
            <a:r>
              <a:rPr lang="ru-RU" b="1" dirty="0" smtClean="0"/>
              <a:t>Моей работе помогал……………..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                          мешал………………..</a:t>
            </a:r>
          </a:p>
          <a:p>
            <a:r>
              <a:rPr lang="ru-RU" b="1" dirty="0" smtClean="0"/>
              <a:t>Для меня было полезным на уроке…………</a:t>
            </a:r>
          </a:p>
          <a:p>
            <a:r>
              <a:rPr lang="ru-RU" b="1" dirty="0" smtClean="0"/>
              <a:t>Я думаю, что мне ещё надо: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                          -понять………….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                          -узнать…………..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59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Тема урока: Решение задач  2 класс</vt:lpstr>
      <vt:lpstr>Слайд 2</vt:lpstr>
      <vt:lpstr>Слайд 3</vt:lpstr>
      <vt:lpstr>Слайд 4</vt:lpstr>
      <vt:lpstr>Слайд 5</vt:lpstr>
      <vt:lpstr>Слайд 6</vt:lpstr>
    </vt:vector>
  </TitlesOfParts>
  <Company>Moon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Wiseman</dc:creator>
  <cp:lastModifiedBy>началка20 </cp:lastModifiedBy>
  <cp:revision>15</cp:revision>
  <dcterms:created xsi:type="dcterms:W3CDTF">2012-12-04T11:18:04Z</dcterms:created>
  <dcterms:modified xsi:type="dcterms:W3CDTF">2013-01-29T09:07:50Z</dcterms:modified>
</cp:coreProperties>
</file>