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5E2A-1354-4CDD-B45F-CA8E2DCFA0EE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FE62-0B77-44B5-B7C0-97FAE4280A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одинское с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7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«Недаром помнит вся Россия…»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клай де тол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0413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грат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8766" y="0"/>
            <a:ext cx="58464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isdavyd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17" y="0"/>
            <a:ext cx="59181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verov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585" y="0"/>
            <a:ext cx="60588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exei-jermo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756" y="0"/>
            <a:ext cx="5984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3786721_0_5bdf8_d92b4e4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5911" y="0"/>
            <a:ext cx="59921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ttle_of_Borodino_by_Langlo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14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тузов Наполе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jb_Guard_Litov_attack_at_Borod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Файл:Kutuzov f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йл:Borodino lu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620688"/>
            <a:ext cx="918050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йл:Odwrot spod Mosk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veryanov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37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tuzov_by_Vol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024" y="0"/>
            <a:ext cx="5835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евски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340" y="0"/>
            <a:ext cx="59893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6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ВОВА</cp:lastModifiedBy>
  <cp:revision>3</cp:revision>
  <dcterms:created xsi:type="dcterms:W3CDTF">2012-11-29T16:13:20Z</dcterms:created>
  <dcterms:modified xsi:type="dcterms:W3CDTF">2012-11-29T16:33:59Z</dcterms:modified>
</cp:coreProperties>
</file>