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Calibri" pitchFamily="34" charset="0"/>
      <p:regular r:id="rId11"/>
      <p:bold r:id="rId12"/>
      <p:italic r:id="rId13"/>
      <p:boldItalic r:id="rId14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B25AF-4E60-4742-AC28-D88EDF924C46}" type="datetimeFigureOut">
              <a:rPr lang="ru-RU" smtClean="0"/>
              <a:t>14.01.2013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C340-007F-4DAA-8C4C-D70C57A64B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sz="4400" dirty="0" smtClean="0"/>
          </a:p>
          <a:p>
            <a:r>
              <a:rPr lang="ru-RU" sz="4400" dirty="0" smtClean="0"/>
              <a:t>В каком году была основана Иркутская область?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Какие полезные ископаемые есть на территории Иркутской области?</a:t>
            </a:r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Сколько городов входит в состав Иркутской области?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Кто изображён на гербе области?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В каком году был основан город Иркутск?</a:t>
            </a:r>
            <a:endParaRPr lang="ru-RU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Назовите достопримечательность города Ангарска.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Что добывают в </a:t>
            </a:r>
            <a:r>
              <a:rPr lang="ru-RU" sz="4400" dirty="0" err="1" smtClean="0"/>
              <a:t>Усолье-Сибирском</a:t>
            </a:r>
            <a:r>
              <a:rPr lang="ru-RU" sz="4400" dirty="0" smtClean="0"/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Какой город находится на берегу Байкала?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Чем славится Иркутская область?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61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SAS</dc:creator>
  <cp:lastModifiedBy>Uchitel</cp:lastModifiedBy>
  <cp:revision>3</cp:revision>
  <dcterms:created xsi:type="dcterms:W3CDTF">2012-10-17T12:00:50Z</dcterms:created>
  <dcterms:modified xsi:type="dcterms:W3CDTF">2013-01-14T01:57:35Z</dcterms:modified>
</cp:coreProperties>
</file>